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4" r:id="rId4"/>
    <p:sldId id="265" r:id="rId5"/>
    <p:sldId id="266" r:id="rId6"/>
    <p:sldId id="267" r:id="rId7"/>
    <p:sldId id="268" r:id="rId8"/>
    <p:sldId id="281" r:id="rId9"/>
    <p:sldId id="269" r:id="rId10"/>
    <p:sldId id="270" r:id="rId11"/>
    <p:sldId id="271" r:id="rId12"/>
    <p:sldId id="272" r:id="rId13"/>
    <p:sldId id="283" r:id="rId14"/>
    <p:sldId id="280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apspublic2.ihmc.us/rid=1QFJG61Q8-SZBGRN-5NYD/StrandMap-NGSS%20Climate%20Weather2.cmap.cmap" TargetMode="Externa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apspublic2.ihmc.us/rid=1QFJ88YMG-M7FBBS-5N06/Climate%20Change%20Bite-Sized2.cmap" TargetMode="Externa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18240"/>
            <a:ext cx="7772400" cy="12243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Enhance Climate Change Environmental Education:  New Conceptual Map Resources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850900"/>
          </a:xfrm>
        </p:spPr>
        <p:txBody>
          <a:bodyPr/>
          <a:lstStyle/>
          <a:p>
            <a:r>
              <a:rPr lang="en-US" sz="2400" b="1" i="1" dirty="0" smtClean="0"/>
              <a:t>NAAEE Virtual Conference 2017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2128" y="4724400"/>
            <a:ext cx="22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Jane Heinze-Fry, Ph.D.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Climate Education Map: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Interdisciplinary Connections</a:t>
            </a:r>
            <a:endParaRPr lang="en-US" dirty="0"/>
          </a:p>
        </p:txBody>
      </p:sp>
      <p:pic>
        <p:nvPicPr>
          <p:cNvPr id="4" name="Content Placeholder 3" descr="7 Interdisciplinary Connections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277" b="-92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Climate Education Map</a:t>
            </a:r>
            <a:r>
              <a:rPr lang="en-US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Science and Engineering Practices</a:t>
            </a:r>
            <a:endParaRPr lang="en-US" dirty="0"/>
          </a:p>
        </p:txBody>
      </p:sp>
      <p:pic>
        <p:nvPicPr>
          <p:cNvPr id="4" name="Content Placeholder 3" descr="8 Inquiry-based Science and Engineering Practices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5444" b="-154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Climate Education Map: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Resources </a:t>
            </a:r>
            <a:r>
              <a:rPr lang="en-US" dirty="0" smtClean="0"/>
              <a:t>Elementary </a:t>
            </a:r>
            <a:r>
              <a:rPr lang="en-US" dirty="0" smtClean="0"/>
              <a:t>through College</a:t>
            </a:r>
            <a:endParaRPr lang="en-US" dirty="0"/>
          </a:p>
        </p:txBody>
      </p:sp>
      <p:pic>
        <p:nvPicPr>
          <p:cNvPr id="4" name="Content Placeholder 3" descr="9 Resourc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0501" b="-105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hlinkClick r:id="rId2"/>
              </a:rPr>
              <a:t>NGSS Weather/Climate Strand Map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A StrandMap-NGSS Climate Weather3.c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600199"/>
            <a:ext cx="917893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Diffusion of</a:t>
            </a:r>
            <a:r>
              <a:rPr lang="en-US" dirty="0" smtClean="0"/>
              <a:t> Climate Change Education Conceptual</a:t>
            </a:r>
            <a:r>
              <a:rPr lang="en-US" dirty="0" smtClean="0"/>
              <a:t> Maps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Continual Development of the Resource-Linked Climate Change Education Concept Map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kind attention.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Contact with comments, edits, suggestions: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Jane Heinze-Fry, Ph.D.</a:t>
            </a:r>
          </a:p>
          <a:p>
            <a:pPr algn="ctr">
              <a:buNone/>
            </a:pPr>
            <a:r>
              <a:rPr lang="en-US" sz="2400" dirty="0" smtClean="0"/>
              <a:t>Special Programs Director</a:t>
            </a:r>
          </a:p>
          <a:p>
            <a:pPr algn="ctr">
              <a:buNone/>
            </a:pPr>
            <a:r>
              <a:rPr lang="en-US" sz="2400" dirty="0" smtClean="0"/>
              <a:t>Museum Institute for Teaching Science</a:t>
            </a:r>
          </a:p>
          <a:p>
            <a:pPr algn="ctr">
              <a:buNone/>
            </a:pPr>
            <a:r>
              <a:rPr lang="en-US" sz="2400" dirty="0" smtClean="0"/>
              <a:t>Quincy, Massachusetts, USA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jahfry@mits.org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Climate Change Learners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/>
              <a:t>Overview of Climate Change Causes, Impacts, Solutions</a:t>
            </a:r>
          </a:p>
          <a:p>
            <a:endParaRPr lang="en-US" dirty="0" smtClean="0"/>
          </a:p>
          <a:p>
            <a:r>
              <a:rPr lang="en-US" dirty="0" smtClean="0"/>
              <a:t>Climate Change Roadmap</a:t>
            </a:r>
          </a:p>
          <a:p>
            <a:endParaRPr lang="en-US" dirty="0" smtClean="0"/>
          </a:p>
          <a:p>
            <a:r>
              <a:rPr lang="en-US" dirty="0" smtClean="0"/>
              <a:t>Collection of Detail Concept Maps of Climate change Causes, Impacts, Solutions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hlinkClick r:id="rId2"/>
              </a:rPr>
              <a:t>Overview:</a:t>
            </a:r>
            <a:br>
              <a:rPr lang="en-US" sz="4000" dirty="0" smtClean="0">
                <a:hlinkClick r:id="rId2"/>
              </a:rPr>
            </a:br>
            <a:r>
              <a:rPr lang="en-US" sz="4000" dirty="0" smtClean="0">
                <a:hlinkClick r:id="rId2"/>
              </a:rPr>
              <a:t>Concept </a:t>
            </a:r>
            <a:r>
              <a:rPr lang="en-US" sz="4000" dirty="0" smtClean="0">
                <a:hlinkClick r:id="rId2"/>
              </a:rPr>
              <a:t>Map of Climate Change and </a:t>
            </a:r>
            <a:br>
              <a:rPr lang="en-US" sz="4000" dirty="0" smtClean="0">
                <a:hlinkClick r:id="rId2"/>
              </a:rPr>
            </a:br>
            <a:r>
              <a:rPr lang="en-US" sz="4000" dirty="0" smtClean="0">
                <a:hlinkClick r:id="rId2"/>
              </a:rPr>
              <a:t>Climate Change Education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1 Climate Change Bite-Sized2 - What is climate change   causes   impacts   solu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1651318"/>
            <a:ext cx="9008736" cy="4673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Roadmap</a:t>
            </a:r>
            <a:endParaRPr lang="en-US" dirty="0"/>
          </a:p>
        </p:txBody>
      </p:sp>
      <p:pic>
        <p:nvPicPr>
          <p:cNvPr id="4" name="Content Placeholder 3" descr="2 Climate Change Extended - What is climate change   causes   impacts   solut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28" r="-238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Concept Map:</a:t>
            </a:r>
            <a:br>
              <a:rPr lang="en-US" dirty="0" smtClean="0"/>
            </a:br>
            <a:r>
              <a:rPr lang="en-US" dirty="0" smtClean="0"/>
              <a:t>Climate </a:t>
            </a:r>
            <a:r>
              <a:rPr lang="en-US" dirty="0" smtClean="0"/>
              <a:t>Impacts on Human Systems</a:t>
            </a:r>
            <a:endParaRPr lang="en-US" dirty="0"/>
          </a:p>
        </p:txBody>
      </p:sp>
      <p:pic>
        <p:nvPicPr>
          <p:cNvPr id="4" name="Content Placeholder 3" descr="3 Human Systems - How does climate change impact human system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32" b="-3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Concept Map:</a:t>
            </a:r>
            <a:br>
              <a:rPr lang="en-US" dirty="0" smtClean="0"/>
            </a:br>
            <a:r>
              <a:rPr lang="en-US" dirty="0" smtClean="0"/>
              <a:t>Climate </a:t>
            </a:r>
            <a:r>
              <a:rPr lang="en-US" dirty="0" smtClean="0"/>
              <a:t>Impacts on Earth Systems</a:t>
            </a:r>
            <a:endParaRPr lang="en-US" dirty="0"/>
          </a:p>
        </p:txBody>
      </p:sp>
      <p:pic>
        <p:nvPicPr>
          <p:cNvPr id="4" name="Content Placeholder 3" descr="4 Earth Systems - How does climate change impact earth system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373" r="-28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 Concept Map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Climate </a:t>
            </a:r>
            <a:r>
              <a:rPr lang="en-US" dirty="0" smtClean="0"/>
              <a:t>Change </a:t>
            </a:r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4" name="Content Placeholder 3" descr="5 Solutions - What climate change solutions are being proposed and implemented by civil society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837" b="-138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Climate Change Educators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Climate Change Education Components</a:t>
            </a:r>
          </a:p>
          <a:p>
            <a:r>
              <a:rPr lang="en-US" dirty="0" smtClean="0"/>
              <a:t>Some Detail Maps</a:t>
            </a:r>
          </a:p>
          <a:p>
            <a:r>
              <a:rPr lang="en-US" dirty="0" smtClean="0"/>
              <a:t>Weather and Climate Strand Map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</a:t>
            </a:r>
            <a:r>
              <a:rPr lang="en-US" dirty="0" smtClean="0"/>
              <a:t>Concept Map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Climate Change and Energy </a:t>
            </a:r>
            <a:r>
              <a:rPr lang="en-US" dirty="0" smtClean="0"/>
              <a:t>Education </a:t>
            </a:r>
            <a:endParaRPr lang="en-US" dirty="0"/>
          </a:p>
        </p:txBody>
      </p:sp>
      <p:pic>
        <p:nvPicPr>
          <p:cNvPr id="4" name="Content Placeholder 3" descr="6 Climate Change Education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1660" b="-21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216</Words>
  <Application>Microsoft Macintosh PowerPoint</Application>
  <PresentationFormat>On-screen Show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Enhance Climate Change Environmental Education:  New Conceptual Map Resources  </vt:lpstr>
      <vt:lpstr>For Climate Change Learners</vt:lpstr>
      <vt:lpstr>Overview: Concept Map of Climate Change and  Climate Change Education</vt:lpstr>
      <vt:lpstr>Climate Change Roadmap</vt:lpstr>
      <vt:lpstr>Detail Concept Map: Climate Impacts on Human Systems</vt:lpstr>
      <vt:lpstr>Detail Concept Map: Climate Impacts on Earth Systems</vt:lpstr>
      <vt:lpstr>Detail Concept Map: Climate Change Solutions</vt:lpstr>
      <vt:lpstr>For Climate Change Educators</vt:lpstr>
      <vt:lpstr>Overview Concept Map: Climate Change and Energy Education </vt:lpstr>
      <vt:lpstr>Detail Climate Education Map:  Interdisciplinary Connections</vt:lpstr>
      <vt:lpstr>Detail Climate Education Map: Science and Engineering Practices</vt:lpstr>
      <vt:lpstr>Detail Climate Education Map: Resources Elementary through College</vt:lpstr>
      <vt:lpstr>NGSS Weather/Climate Strand Map</vt:lpstr>
      <vt:lpstr>What’s Next?</vt:lpstr>
      <vt:lpstr>Thank you for your kind attention.</vt:lpstr>
    </vt:vector>
  </TitlesOfParts>
  <Company>MITS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CONCEPTUAL MAPPING TO CLIMATE CHANGE EDUCATION: </dc:title>
  <dc:creator>Jane Heinze-Fry</dc:creator>
  <cp:lastModifiedBy>Jane Heinze-Fry</cp:lastModifiedBy>
  <cp:revision>47</cp:revision>
  <dcterms:created xsi:type="dcterms:W3CDTF">2017-10-13T12:10:27Z</dcterms:created>
  <dcterms:modified xsi:type="dcterms:W3CDTF">2017-10-13T13:55:42Z</dcterms:modified>
</cp:coreProperties>
</file>