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311" r:id="rId3"/>
    <p:sldId id="297" r:id="rId4"/>
    <p:sldId id="299" r:id="rId5"/>
    <p:sldId id="310" r:id="rId6"/>
    <p:sldId id="295" r:id="rId7"/>
    <p:sldId id="300" r:id="rId8"/>
    <p:sldId id="291" r:id="rId9"/>
    <p:sldId id="259" r:id="rId10"/>
    <p:sldId id="301" r:id="rId11"/>
    <p:sldId id="294" r:id="rId12"/>
    <p:sldId id="302" r:id="rId13"/>
    <p:sldId id="303" r:id="rId14"/>
    <p:sldId id="298" r:id="rId15"/>
    <p:sldId id="309" r:id="rId16"/>
    <p:sldId id="304" r:id="rId17"/>
    <p:sldId id="305" r:id="rId18"/>
    <p:sldId id="306" r:id="rId19"/>
    <p:sldId id="307" r:id="rId20"/>
    <p:sldId id="308" r:id="rId21"/>
    <p:sldId id="296" r:id="rId22"/>
    <p:sldId id="28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2D5A"/>
    <a:srgbClr val="29488D"/>
    <a:srgbClr val="1A2E5A"/>
    <a:srgbClr val="BE8E2D"/>
    <a:srgbClr val="9B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37"/>
    <p:restoredTop sz="86400"/>
  </p:normalViewPr>
  <p:slideViewPr>
    <p:cSldViewPr snapToGrid="0" snapToObjects="1">
      <p:cViewPr varScale="1">
        <p:scale>
          <a:sx n="128" d="100"/>
          <a:sy n="128" d="100"/>
        </p:scale>
        <p:origin x="2200" y="176"/>
      </p:cViewPr>
      <p:guideLst>
        <p:guide orient="horz" pos="2160"/>
        <p:guide pos="2880"/>
      </p:guideLst>
    </p:cSldViewPr>
  </p:slideViewPr>
  <p:outlineViewPr>
    <p:cViewPr>
      <p:scale>
        <a:sx n="33" d="100"/>
        <a:sy n="33" d="100"/>
      </p:scale>
      <p:origin x="0" y="-615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jenniferbourgeault\Box%20Sync\GLOBE\Grants\Current\NASA_SRS_Carbon\GrantManagement\Reports\Participa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enniferbourgeault\Box%20Sync\GLOBE\Grants\Current\NASA_SRS_Carbon\GrantManagement\Reports\Participation.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Sheet2!$A$4</c:f>
              <c:strCache>
                <c:ptCount val="1"/>
                <c:pt idx="0">
                  <c:v>Midwest</c:v>
                </c:pt>
              </c:strCache>
            </c:strRef>
          </c:tx>
          <c:spPr>
            <a:solidFill>
              <a:schemeClr val="accent1"/>
            </a:solidFill>
            <a:ln>
              <a:noFill/>
            </a:ln>
            <a:effectLst/>
          </c:spPr>
          <c:invertIfNegative val="0"/>
          <c:cat>
            <c:multiLvlStrRef>
              <c:f>Sheet2!$B$2:$M$3</c:f>
              <c:multiLvlStrCache>
                <c:ptCount val="12"/>
                <c:lvl>
                  <c:pt idx="0">
                    <c:v>Partners</c:v>
                  </c:pt>
                  <c:pt idx="1">
                    <c:v>Teachers</c:v>
                  </c:pt>
                  <c:pt idx="2">
                    <c:v>Students</c:v>
                  </c:pt>
                  <c:pt idx="3">
                    <c:v>Partners</c:v>
                  </c:pt>
                  <c:pt idx="4">
                    <c:v>Teachers</c:v>
                  </c:pt>
                  <c:pt idx="5">
                    <c:v>Students</c:v>
                  </c:pt>
                  <c:pt idx="6">
                    <c:v>Partners</c:v>
                  </c:pt>
                  <c:pt idx="7">
                    <c:v>Teachers</c:v>
                  </c:pt>
                  <c:pt idx="8">
                    <c:v>Students</c:v>
                  </c:pt>
                  <c:pt idx="9">
                    <c:v>Partners</c:v>
                  </c:pt>
                  <c:pt idx="10">
                    <c:v>Teachers</c:v>
                  </c:pt>
                  <c:pt idx="11">
                    <c:v>Students</c:v>
                  </c:pt>
                </c:lvl>
                <c:lvl>
                  <c:pt idx="0">
                    <c:v>2016</c:v>
                  </c:pt>
                  <c:pt idx="3">
                    <c:v>2017</c:v>
                  </c:pt>
                  <c:pt idx="6">
                    <c:v>2018</c:v>
                  </c:pt>
                  <c:pt idx="9">
                    <c:v>2019</c:v>
                  </c:pt>
                </c:lvl>
              </c:multiLvlStrCache>
            </c:multiLvlStrRef>
          </c:cat>
          <c:val>
            <c:numRef>
              <c:f>Sheet2!$B$4:$M$4</c:f>
              <c:numCache>
                <c:formatCode>General</c:formatCode>
                <c:ptCount val="12"/>
                <c:pt idx="0">
                  <c:v>4</c:v>
                </c:pt>
                <c:pt idx="1">
                  <c:v>8</c:v>
                </c:pt>
                <c:pt idx="2">
                  <c:v>40</c:v>
                </c:pt>
                <c:pt idx="3">
                  <c:v>3</c:v>
                </c:pt>
                <c:pt idx="4">
                  <c:v>7</c:v>
                </c:pt>
                <c:pt idx="5">
                  <c:v>33</c:v>
                </c:pt>
                <c:pt idx="6">
                  <c:v>2</c:v>
                </c:pt>
                <c:pt idx="7">
                  <c:v>9</c:v>
                </c:pt>
                <c:pt idx="8">
                  <c:v>53</c:v>
                </c:pt>
                <c:pt idx="9">
                  <c:v>2</c:v>
                </c:pt>
                <c:pt idx="10">
                  <c:v>5</c:v>
                </c:pt>
                <c:pt idx="11">
                  <c:v>36</c:v>
                </c:pt>
              </c:numCache>
            </c:numRef>
          </c:val>
          <c:extLst>
            <c:ext xmlns:c16="http://schemas.microsoft.com/office/drawing/2014/chart" uri="{C3380CC4-5D6E-409C-BE32-E72D297353CC}">
              <c16:uniqueId val="{00000000-6A0D-9A4D-8B3B-937E869E30EB}"/>
            </c:ext>
          </c:extLst>
        </c:ser>
        <c:ser>
          <c:idx val="1"/>
          <c:order val="1"/>
          <c:tx>
            <c:strRef>
              <c:f>Sheet2!$A$5</c:f>
              <c:strCache>
                <c:ptCount val="1"/>
                <c:pt idx="0">
                  <c:v>Northeast &amp; Mid-Atlantic</c:v>
                </c:pt>
              </c:strCache>
            </c:strRef>
          </c:tx>
          <c:spPr>
            <a:solidFill>
              <a:schemeClr val="accent2"/>
            </a:solidFill>
            <a:ln>
              <a:noFill/>
            </a:ln>
            <a:effectLst/>
          </c:spPr>
          <c:invertIfNegative val="0"/>
          <c:cat>
            <c:multiLvlStrRef>
              <c:f>Sheet2!$B$2:$M$3</c:f>
              <c:multiLvlStrCache>
                <c:ptCount val="12"/>
                <c:lvl>
                  <c:pt idx="0">
                    <c:v>Partners</c:v>
                  </c:pt>
                  <c:pt idx="1">
                    <c:v>Teachers</c:v>
                  </c:pt>
                  <c:pt idx="2">
                    <c:v>Students</c:v>
                  </c:pt>
                  <c:pt idx="3">
                    <c:v>Partners</c:v>
                  </c:pt>
                  <c:pt idx="4">
                    <c:v>Teachers</c:v>
                  </c:pt>
                  <c:pt idx="5">
                    <c:v>Students</c:v>
                  </c:pt>
                  <c:pt idx="6">
                    <c:v>Partners</c:v>
                  </c:pt>
                  <c:pt idx="7">
                    <c:v>Teachers</c:v>
                  </c:pt>
                  <c:pt idx="8">
                    <c:v>Students</c:v>
                  </c:pt>
                  <c:pt idx="9">
                    <c:v>Partners</c:v>
                  </c:pt>
                  <c:pt idx="10">
                    <c:v>Teachers</c:v>
                  </c:pt>
                  <c:pt idx="11">
                    <c:v>Students</c:v>
                  </c:pt>
                </c:lvl>
                <c:lvl>
                  <c:pt idx="0">
                    <c:v>2016</c:v>
                  </c:pt>
                  <c:pt idx="3">
                    <c:v>2017</c:v>
                  </c:pt>
                  <c:pt idx="6">
                    <c:v>2018</c:v>
                  </c:pt>
                  <c:pt idx="9">
                    <c:v>2019</c:v>
                  </c:pt>
                </c:lvl>
              </c:multiLvlStrCache>
            </c:multiLvlStrRef>
          </c:cat>
          <c:val>
            <c:numRef>
              <c:f>Sheet2!$B$5:$M$5</c:f>
              <c:numCache>
                <c:formatCode>General</c:formatCode>
                <c:ptCount val="12"/>
                <c:pt idx="0">
                  <c:v>7</c:v>
                </c:pt>
                <c:pt idx="1">
                  <c:v>9</c:v>
                </c:pt>
                <c:pt idx="2">
                  <c:v>32</c:v>
                </c:pt>
                <c:pt idx="3">
                  <c:v>5</c:v>
                </c:pt>
                <c:pt idx="4">
                  <c:v>24</c:v>
                </c:pt>
                <c:pt idx="5">
                  <c:v>74</c:v>
                </c:pt>
                <c:pt idx="6">
                  <c:v>6</c:v>
                </c:pt>
                <c:pt idx="7">
                  <c:v>14</c:v>
                </c:pt>
                <c:pt idx="8">
                  <c:v>60</c:v>
                </c:pt>
                <c:pt idx="9">
                  <c:v>9</c:v>
                </c:pt>
                <c:pt idx="10">
                  <c:v>20</c:v>
                </c:pt>
                <c:pt idx="11">
                  <c:v>79</c:v>
                </c:pt>
              </c:numCache>
            </c:numRef>
          </c:val>
          <c:extLst>
            <c:ext xmlns:c16="http://schemas.microsoft.com/office/drawing/2014/chart" uri="{C3380CC4-5D6E-409C-BE32-E72D297353CC}">
              <c16:uniqueId val="{00000001-6A0D-9A4D-8B3B-937E869E30EB}"/>
            </c:ext>
          </c:extLst>
        </c:ser>
        <c:ser>
          <c:idx val="2"/>
          <c:order val="2"/>
          <c:tx>
            <c:strRef>
              <c:f>Sheet2!$A$6</c:f>
              <c:strCache>
                <c:ptCount val="1"/>
                <c:pt idx="0">
                  <c:v>Northwest</c:v>
                </c:pt>
              </c:strCache>
            </c:strRef>
          </c:tx>
          <c:spPr>
            <a:solidFill>
              <a:schemeClr val="accent3"/>
            </a:solidFill>
            <a:ln>
              <a:noFill/>
            </a:ln>
            <a:effectLst/>
          </c:spPr>
          <c:invertIfNegative val="0"/>
          <c:cat>
            <c:multiLvlStrRef>
              <c:f>Sheet2!$B$2:$M$3</c:f>
              <c:multiLvlStrCache>
                <c:ptCount val="12"/>
                <c:lvl>
                  <c:pt idx="0">
                    <c:v>Partners</c:v>
                  </c:pt>
                  <c:pt idx="1">
                    <c:v>Teachers</c:v>
                  </c:pt>
                  <c:pt idx="2">
                    <c:v>Students</c:v>
                  </c:pt>
                  <c:pt idx="3">
                    <c:v>Partners</c:v>
                  </c:pt>
                  <c:pt idx="4">
                    <c:v>Teachers</c:v>
                  </c:pt>
                  <c:pt idx="5">
                    <c:v>Students</c:v>
                  </c:pt>
                  <c:pt idx="6">
                    <c:v>Partners</c:v>
                  </c:pt>
                  <c:pt idx="7">
                    <c:v>Teachers</c:v>
                  </c:pt>
                  <c:pt idx="8">
                    <c:v>Students</c:v>
                  </c:pt>
                  <c:pt idx="9">
                    <c:v>Partners</c:v>
                  </c:pt>
                  <c:pt idx="10">
                    <c:v>Teachers</c:v>
                  </c:pt>
                  <c:pt idx="11">
                    <c:v>Students</c:v>
                  </c:pt>
                </c:lvl>
                <c:lvl>
                  <c:pt idx="0">
                    <c:v>2016</c:v>
                  </c:pt>
                  <c:pt idx="3">
                    <c:v>2017</c:v>
                  </c:pt>
                  <c:pt idx="6">
                    <c:v>2018</c:v>
                  </c:pt>
                  <c:pt idx="9">
                    <c:v>2019</c:v>
                  </c:pt>
                </c:lvl>
              </c:multiLvlStrCache>
            </c:multiLvlStrRef>
          </c:cat>
          <c:val>
            <c:numRef>
              <c:f>Sheet2!$B$6:$M$6</c:f>
              <c:numCache>
                <c:formatCode>General</c:formatCode>
                <c:ptCount val="12"/>
                <c:pt idx="0">
                  <c:v>5</c:v>
                </c:pt>
                <c:pt idx="1">
                  <c:v>4</c:v>
                </c:pt>
                <c:pt idx="2">
                  <c:v>20</c:v>
                </c:pt>
                <c:pt idx="3">
                  <c:v>5</c:v>
                </c:pt>
                <c:pt idx="4">
                  <c:v>3</c:v>
                </c:pt>
                <c:pt idx="5">
                  <c:v>14</c:v>
                </c:pt>
                <c:pt idx="6">
                  <c:v>4</c:v>
                </c:pt>
                <c:pt idx="7">
                  <c:v>6</c:v>
                </c:pt>
                <c:pt idx="8">
                  <c:v>16</c:v>
                </c:pt>
                <c:pt idx="9">
                  <c:v>5</c:v>
                </c:pt>
                <c:pt idx="10">
                  <c:v>5</c:v>
                </c:pt>
                <c:pt idx="11">
                  <c:v>10</c:v>
                </c:pt>
              </c:numCache>
            </c:numRef>
          </c:val>
          <c:extLst>
            <c:ext xmlns:c16="http://schemas.microsoft.com/office/drawing/2014/chart" uri="{C3380CC4-5D6E-409C-BE32-E72D297353CC}">
              <c16:uniqueId val="{00000002-6A0D-9A4D-8B3B-937E869E30EB}"/>
            </c:ext>
          </c:extLst>
        </c:ser>
        <c:ser>
          <c:idx val="3"/>
          <c:order val="3"/>
          <c:tx>
            <c:strRef>
              <c:f>Sheet2!$A$7</c:f>
              <c:strCache>
                <c:ptCount val="1"/>
                <c:pt idx="0">
                  <c:v>Pacific</c:v>
                </c:pt>
              </c:strCache>
            </c:strRef>
          </c:tx>
          <c:spPr>
            <a:solidFill>
              <a:schemeClr val="accent4"/>
            </a:solidFill>
            <a:ln>
              <a:noFill/>
            </a:ln>
            <a:effectLst/>
          </c:spPr>
          <c:invertIfNegative val="0"/>
          <c:cat>
            <c:multiLvlStrRef>
              <c:f>Sheet2!$B$2:$M$3</c:f>
              <c:multiLvlStrCache>
                <c:ptCount val="12"/>
                <c:lvl>
                  <c:pt idx="0">
                    <c:v>Partners</c:v>
                  </c:pt>
                  <c:pt idx="1">
                    <c:v>Teachers</c:v>
                  </c:pt>
                  <c:pt idx="2">
                    <c:v>Students</c:v>
                  </c:pt>
                  <c:pt idx="3">
                    <c:v>Partners</c:v>
                  </c:pt>
                  <c:pt idx="4">
                    <c:v>Teachers</c:v>
                  </c:pt>
                  <c:pt idx="5">
                    <c:v>Students</c:v>
                  </c:pt>
                  <c:pt idx="6">
                    <c:v>Partners</c:v>
                  </c:pt>
                  <c:pt idx="7">
                    <c:v>Teachers</c:v>
                  </c:pt>
                  <c:pt idx="8">
                    <c:v>Students</c:v>
                  </c:pt>
                  <c:pt idx="9">
                    <c:v>Partners</c:v>
                  </c:pt>
                  <c:pt idx="10">
                    <c:v>Teachers</c:v>
                  </c:pt>
                  <c:pt idx="11">
                    <c:v>Students</c:v>
                  </c:pt>
                </c:lvl>
                <c:lvl>
                  <c:pt idx="0">
                    <c:v>2016</c:v>
                  </c:pt>
                  <c:pt idx="3">
                    <c:v>2017</c:v>
                  </c:pt>
                  <c:pt idx="6">
                    <c:v>2018</c:v>
                  </c:pt>
                  <c:pt idx="9">
                    <c:v>2019</c:v>
                  </c:pt>
                </c:lvl>
              </c:multiLvlStrCache>
            </c:multiLvlStrRef>
          </c:cat>
          <c:val>
            <c:numRef>
              <c:f>Sheet2!$B$7:$M$7</c:f>
              <c:numCache>
                <c:formatCode>General</c:formatCode>
                <c:ptCount val="12"/>
                <c:pt idx="0">
                  <c:v>5</c:v>
                </c:pt>
                <c:pt idx="1">
                  <c:v>5</c:v>
                </c:pt>
                <c:pt idx="2">
                  <c:v>17</c:v>
                </c:pt>
                <c:pt idx="3">
                  <c:v>5</c:v>
                </c:pt>
                <c:pt idx="4">
                  <c:v>10</c:v>
                </c:pt>
                <c:pt idx="5">
                  <c:v>18</c:v>
                </c:pt>
                <c:pt idx="6">
                  <c:v>6</c:v>
                </c:pt>
                <c:pt idx="7">
                  <c:v>20</c:v>
                </c:pt>
                <c:pt idx="8">
                  <c:v>73</c:v>
                </c:pt>
                <c:pt idx="9">
                  <c:v>6</c:v>
                </c:pt>
                <c:pt idx="10">
                  <c:v>13</c:v>
                </c:pt>
                <c:pt idx="11">
                  <c:v>71</c:v>
                </c:pt>
              </c:numCache>
            </c:numRef>
          </c:val>
          <c:extLst>
            <c:ext xmlns:c16="http://schemas.microsoft.com/office/drawing/2014/chart" uri="{C3380CC4-5D6E-409C-BE32-E72D297353CC}">
              <c16:uniqueId val="{00000003-6A0D-9A4D-8B3B-937E869E30EB}"/>
            </c:ext>
          </c:extLst>
        </c:ser>
        <c:ser>
          <c:idx val="4"/>
          <c:order val="4"/>
          <c:tx>
            <c:strRef>
              <c:f>Sheet2!$A$8</c:f>
              <c:strCache>
                <c:ptCount val="1"/>
                <c:pt idx="0">
                  <c:v>Southeast</c:v>
                </c:pt>
              </c:strCache>
            </c:strRef>
          </c:tx>
          <c:spPr>
            <a:solidFill>
              <a:schemeClr val="accent5"/>
            </a:solidFill>
            <a:ln>
              <a:noFill/>
            </a:ln>
            <a:effectLst/>
          </c:spPr>
          <c:invertIfNegative val="0"/>
          <c:cat>
            <c:multiLvlStrRef>
              <c:f>Sheet2!$B$2:$M$3</c:f>
              <c:multiLvlStrCache>
                <c:ptCount val="12"/>
                <c:lvl>
                  <c:pt idx="0">
                    <c:v>Partners</c:v>
                  </c:pt>
                  <c:pt idx="1">
                    <c:v>Teachers</c:v>
                  </c:pt>
                  <c:pt idx="2">
                    <c:v>Students</c:v>
                  </c:pt>
                  <c:pt idx="3">
                    <c:v>Partners</c:v>
                  </c:pt>
                  <c:pt idx="4">
                    <c:v>Teachers</c:v>
                  </c:pt>
                  <c:pt idx="5">
                    <c:v>Students</c:v>
                  </c:pt>
                  <c:pt idx="6">
                    <c:v>Partners</c:v>
                  </c:pt>
                  <c:pt idx="7">
                    <c:v>Teachers</c:v>
                  </c:pt>
                  <c:pt idx="8">
                    <c:v>Students</c:v>
                  </c:pt>
                  <c:pt idx="9">
                    <c:v>Partners</c:v>
                  </c:pt>
                  <c:pt idx="10">
                    <c:v>Teachers</c:v>
                  </c:pt>
                  <c:pt idx="11">
                    <c:v>Students</c:v>
                  </c:pt>
                </c:lvl>
                <c:lvl>
                  <c:pt idx="0">
                    <c:v>2016</c:v>
                  </c:pt>
                  <c:pt idx="3">
                    <c:v>2017</c:v>
                  </c:pt>
                  <c:pt idx="6">
                    <c:v>2018</c:v>
                  </c:pt>
                  <c:pt idx="9">
                    <c:v>2019</c:v>
                  </c:pt>
                </c:lvl>
              </c:multiLvlStrCache>
            </c:multiLvlStrRef>
          </c:cat>
          <c:val>
            <c:numRef>
              <c:f>Sheet2!$B$8:$M$8</c:f>
              <c:numCache>
                <c:formatCode>General</c:formatCode>
                <c:ptCount val="12"/>
                <c:pt idx="0">
                  <c:v>4</c:v>
                </c:pt>
                <c:pt idx="1">
                  <c:v>4</c:v>
                </c:pt>
                <c:pt idx="2">
                  <c:v>22</c:v>
                </c:pt>
                <c:pt idx="3">
                  <c:v>7</c:v>
                </c:pt>
                <c:pt idx="4">
                  <c:v>9</c:v>
                </c:pt>
                <c:pt idx="5">
                  <c:v>31</c:v>
                </c:pt>
                <c:pt idx="6">
                  <c:v>8</c:v>
                </c:pt>
                <c:pt idx="7">
                  <c:v>13</c:v>
                </c:pt>
                <c:pt idx="8">
                  <c:v>32</c:v>
                </c:pt>
                <c:pt idx="9">
                  <c:v>3</c:v>
                </c:pt>
                <c:pt idx="10">
                  <c:v>9</c:v>
                </c:pt>
                <c:pt idx="11">
                  <c:v>26</c:v>
                </c:pt>
              </c:numCache>
            </c:numRef>
          </c:val>
          <c:extLst>
            <c:ext xmlns:c16="http://schemas.microsoft.com/office/drawing/2014/chart" uri="{C3380CC4-5D6E-409C-BE32-E72D297353CC}">
              <c16:uniqueId val="{00000004-6A0D-9A4D-8B3B-937E869E30EB}"/>
            </c:ext>
          </c:extLst>
        </c:ser>
        <c:ser>
          <c:idx val="5"/>
          <c:order val="5"/>
          <c:tx>
            <c:strRef>
              <c:f>Sheet2!$A$9</c:f>
              <c:strCache>
                <c:ptCount val="1"/>
                <c:pt idx="0">
                  <c:v>Southwest</c:v>
                </c:pt>
              </c:strCache>
            </c:strRef>
          </c:tx>
          <c:spPr>
            <a:solidFill>
              <a:schemeClr val="accent6"/>
            </a:solidFill>
            <a:ln>
              <a:noFill/>
            </a:ln>
            <a:effectLst/>
          </c:spPr>
          <c:invertIfNegative val="0"/>
          <c:cat>
            <c:multiLvlStrRef>
              <c:f>Sheet2!$B$2:$M$3</c:f>
              <c:multiLvlStrCache>
                <c:ptCount val="12"/>
                <c:lvl>
                  <c:pt idx="0">
                    <c:v>Partners</c:v>
                  </c:pt>
                  <c:pt idx="1">
                    <c:v>Teachers</c:v>
                  </c:pt>
                  <c:pt idx="2">
                    <c:v>Students</c:v>
                  </c:pt>
                  <c:pt idx="3">
                    <c:v>Partners</c:v>
                  </c:pt>
                  <c:pt idx="4">
                    <c:v>Teachers</c:v>
                  </c:pt>
                  <c:pt idx="5">
                    <c:v>Students</c:v>
                  </c:pt>
                  <c:pt idx="6">
                    <c:v>Partners</c:v>
                  </c:pt>
                  <c:pt idx="7">
                    <c:v>Teachers</c:v>
                  </c:pt>
                  <c:pt idx="8">
                    <c:v>Students</c:v>
                  </c:pt>
                  <c:pt idx="9">
                    <c:v>Partners</c:v>
                  </c:pt>
                  <c:pt idx="10">
                    <c:v>Teachers</c:v>
                  </c:pt>
                  <c:pt idx="11">
                    <c:v>Students</c:v>
                  </c:pt>
                </c:lvl>
                <c:lvl>
                  <c:pt idx="0">
                    <c:v>2016</c:v>
                  </c:pt>
                  <c:pt idx="3">
                    <c:v>2017</c:v>
                  </c:pt>
                  <c:pt idx="6">
                    <c:v>2018</c:v>
                  </c:pt>
                  <c:pt idx="9">
                    <c:v>2019</c:v>
                  </c:pt>
                </c:lvl>
              </c:multiLvlStrCache>
            </c:multiLvlStrRef>
          </c:cat>
          <c:val>
            <c:numRef>
              <c:f>Sheet2!$B$9:$M$9</c:f>
              <c:numCache>
                <c:formatCode>General</c:formatCode>
                <c:ptCount val="12"/>
                <c:pt idx="0">
                  <c:v>2</c:v>
                </c:pt>
                <c:pt idx="1">
                  <c:v>7</c:v>
                </c:pt>
                <c:pt idx="2">
                  <c:v>33</c:v>
                </c:pt>
                <c:pt idx="3">
                  <c:v>3</c:v>
                </c:pt>
                <c:pt idx="4">
                  <c:v>9</c:v>
                </c:pt>
                <c:pt idx="5">
                  <c:v>31</c:v>
                </c:pt>
                <c:pt idx="6">
                  <c:v>3</c:v>
                </c:pt>
                <c:pt idx="7">
                  <c:v>7</c:v>
                </c:pt>
                <c:pt idx="8">
                  <c:v>32</c:v>
                </c:pt>
                <c:pt idx="9">
                  <c:v>6</c:v>
                </c:pt>
                <c:pt idx="10">
                  <c:v>14</c:v>
                </c:pt>
                <c:pt idx="11">
                  <c:v>39</c:v>
                </c:pt>
              </c:numCache>
            </c:numRef>
          </c:val>
          <c:extLst>
            <c:ext xmlns:c16="http://schemas.microsoft.com/office/drawing/2014/chart" uri="{C3380CC4-5D6E-409C-BE32-E72D297353CC}">
              <c16:uniqueId val="{00000005-6A0D-9A4D-8B3B-937E869E30EB}"/>
            </c:ext>
          </c:extLst>
        </c:ser>
        <c:dLbls>
          <c:showLegendKey val="0"/>
          <c:showVal val="0"/>
          <c:showCatName val="0"/>
          <c:showSerName val="0"/>
          <c:showPercent val="0"/>
          <c:showBubbleSize val="0"/>
        </c:dLbls>
        <c:gapWidth val="95"/>
        <c:overlap val="100"/>
        <c:axId val="94376320"/>
        <c:axId val="94377856"/>
      </c:barChart>
      <c:catAx>
        <c:axId val="94376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377856"/>
        <c:crosses val="autoZero"/>
        <c:auto val="1"/>
        <c:lblAlgn val="ctr"/>
        <c:lblOffset val="100"/>
        <c:noMultiLvlLbl val="0"/>
      </c:catAx>
      <c:valAx>
        <c:axId val="943778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t>Number of Partners, </a:t>
                </a:r>
              </a:p>
              <a:p>
                <a:pPr>
                  <a:defRPr sz="2000"/>
                </a:pPr>
                <a:r>
                  <a:rPr lang="en-US" sz="2000" dirty="0"/>
                  <a:t>Teachers,</a:t>
                </a:r>
                <a:r>
                  <a:rPr lang="en-US" sz="2000" baseline="0" dirty="0"/>
                  <a:t> </a:t>
                </a:r>
                <a:r>
                  <a:rPr lang="en-US" sz="2000" dirty="0"/>
                  <a:t>Students</a:t>
                </a:r>
              </a:p>
            </c:rich>
          </c:tx>
          <c:layout>
            <c:manualLayout>
              <c:xMode val="edge"/>
              <c:yMode val="edge"/>
              <c:x val="3.171334585900773E-2"/>
              <c:y val="0.18552418355815667"/>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376320"/>
        <c:crosses val="autoZero"/>
        <c:crossBetween val="between"/>
      </c:valAx>
      <c:dTable>
        <c:showHorzBorder val="1"/>
        <c:showVertBorder val="1"/>
        <c:showOutline val="1"/>
        <c:showKeys val="1"/>
        <c:spPr>
          <a:noFill/>
          <a:ln w="9525" cap="flat" cmpd="sng" algn="ctr">
            <a:solidFill>
              <a:schemeClr val="accent1"/>
            </a:solidFill>
            <a:round/>
          </a:ln>
          <a:effectLst/>
        </c:spPr>
        <c:txPr>
          <a:bodyPr rot="0" spcFirstLastPara="1" vertOverflow="ellipsis" vert="horz" wrap="square" anchor="ctr" anchorCtr="1"/>
          <a:lstStyle/>
          <a:p>
            <a:pPr rtl="0">
              <a:defRPr sz="900" b="0" i="0" u="none" strike="noStrike" kern="1200" baseline="0">
                <a:ln>
                  <a:noFill/>
                </a:ln>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Sheet2!$A$36</c:f>
              <c:strCache>
                <c:ptCount val="1"/>
                <c:pt idx="0">
                  <c:v>Northwest</c:v>
                </c:pt>
              </c:strCache>
            </c:strRef>
          </c:tx>
          <c:spPr>
            <a:solidFill>
              <a:schemeClr val="accent1"/>
            </a:solidFill>
            <a:ln>
              <a:noFill/>
            </a:ln>
            <a:effectLst/>
          </c:spPr>
          <c:invertIfNegative val="0"/>
          <c:cat>
            <c:numRef>
              <c:f>Sheet2!$B$35:$E$35</c:f>
              <c:numCache>
                <c:formatCode>General</c:formatCode>
                <c:ptCount val="4"/>
                <c:pt idx="0">
                  <c:v>2016</c:v>
                </c:pt>
                <c:pt idx="1">
                  <c:v>2017</c:v>
                </c:pt>
                <c:pt idx="2">
                  <c:v>2018</c:v>
                </c:pt>
                <c:pt idx="3">
                  <c:v>2019</c:v>
                </c:pt>
              </c:numCache>
            </c:numRef>
          </c:cat>
          <c:val>
            <c:numRef>
              <c:f>Sheet2!$B$36:$E$36</c:f>
              <c:numCache>
                <c:formatCode>General</c:formatCode>
                <c:ptCount val="4"/>
                <c:pt idx="0">
                  <c:v>9</c:v>
                </c:pt>
                <c:pt idx="1">
                  <c:v>5</c:v>
                </c:pt>
                <c:pt idx="2">
                  <c:v>7</c:v>
                </c:pt>
                <c:pt idx="3">
                  <c:v>3</c:v>
                </c:pt>
              </c:numCache>
            </c:numRef>
          </c:val>
          <c:extLst>
            <c:ext xmlns:c16="http://schemas.microsoft.com/office/drawing/2014/chart" uri="{C3380CC4-5D6E-409C-BE32-E72D297353CC}">
              <c16:uniqueId val="{00000000-7CA9-9C43-838D-B0188DE84D2F}"/>
            </c:ext>
          </c:extLst>
        </c:ser>
        <c:ser>
          <c:idx val="1"/>
          <c:order val="1"/>
          <c:tx>
            <c:strRef>
              <c:f>Sheet2!$A$37</c:f>
              <c:strCache>
                <c:ptCount val="1"/>
                <c:pt idx="0">
                  <c:v>Southwest</c:v>
                </c:pt>
              </c:strCache>
            </c:strRef>
          </c:tx>
          <c:spPr>
            <a:solidFill>
              <a:schemeClr val="accent2"/>
            </a:solidFill>
            <a:ln>
              <a:noFill/>
            </a:ln>
            <a:effectLst/>
          </c:spPr>
          <c:invertIfNegative val="0"/>
          <c:cat>
            <c:numRef>
              <c:f>Sheet2!$B$35:$E$35</c:f>
              <c:numCache>
                <c:formatCode>General</c:formatCode>
                <c:ptCount val="4"/>
                <c:pt idx="0">
                  <c:v>2016</c:v>
                </c:pt>
                <c:pt idx="1">
                  <c:v>2017</c:v>
                </c:pt>
                <c:pt idx="2">
                  <c:v>2018</c:v>
                </c:pt>
                <c:pt idx="3">
                  <c:v>2019</c:v>
                </c:pt>
              </c:numCache>
            </c:numRef>
          </c:cat>
          <c:val>
            <c:numRef>
              <c:f>Sheet2!$B$37:$E$37</c:f>
              <c:numCache>
                <c:formatCode>General</c:formatCode>
                <c:ptCount val="4"/>
                <c:pt idx="0">
                  <c:v>11</c:v>
                </c:pt>
                <c:pt idx="1">
                  <c:v>12</c:v>
                </c:pt>
                <c:pt idx="2">
                  <c:v>11</c:v>
                </c:pt>
                <c:pt idx="3">
                  <c:v>16</c:v>
                </c:pt>
              </c:numCache>
            </c:numRef>
          </c:val>
          <c:extLst>
            <c:ext xmlns:c16="http://schemas.microsoft.com/office/drawing/2014/chart" uri="{C3380CC4-5D6E-409C-BE32-E72D297353CC}">
              <c16:uniqueId val="{00000001-7CA9-9C43-838D-B0188DE84D2F}"/>
            </c:ext>
          </c:extLst>
        </c:ser>
        <c:ser>
          <c:idx val="2"/>
          <c:order val="2"/>
          <c:tx>
            <c:strRef>
              <c:f>Sheet2!$A$38</c:f>
              <c:strCache>
                <c:ptCount val="1"/>
                <c:pt idx="0">
                  <c:v>Southeast</c:v>
                </c:pt>
              </c:strCache>
            </c:strRef>
          </c:tx>
          <c:spPr>
            <a:solidFill>
              <a:schemeClr val="accent3"/>
            </a:solidFill>
            <a:ln>
              <a:noFill/>
            </a:ln>
            <a:effectLst/>
          </c:spPr>
          <c:invertIfNegative val="0"/>
          <c:cat>
            <c:numRef>
              <c:f>Sheet2!$B$35:$E$35</c:f>
              <c:numCache>
                <c:formatCode>General</c:formatCode>
                <c:ptCount val="4"/>
                <c:pt idx="0">
                  <c:v>2016</c:v>
                </c:pt>
                <c:pt idx="1">
                  <c:v>2017</c:v>
                </c:pt>
                <c:pt idx="2">
                  <c:v>2018</c:v>
                </c:pt>
                <c:pt idx="3">
                  <c:v>2019</c:v>
                </c:pt>
              </c:numCache>
            </c:numRef>
          </c:cat>
          <c:val>
            <c:numRef>
              <c:f>Sheet2!$B$38:$E$38</c:f>
              <c:numCache>
                <c:formatCode>General</c:formatCode>
                <c:ptCount val="4"/>
                <c:pt idx="0">
                  <c:v>6</c:v>
                </c:pt>
                <c:pt idx="1">
                  <c:v>12</c:v>
                </c:pt>
                <c:pt idx="2">
                  <c:v>14</c:v>
                </c:pt>
                <c:pt idx="3">
                  <c:v>11</c:v>
                </c:pt>
              </c:numCache>
            </c:numRef>
          </c:val>
          <c:extLst>
            <c:ext xmlns:c16="http://schemas.microsoft.com/office/drawing/2014/chart" uri="{C3380CC4-5D6E-409C-BE32-E72D297353CC}">
              <c16:uniqueId val="{00000002-7CA9-9C43-838D-B0188DE84D2F}"/>
            </c:ext>
          </c:extLst>
        </c:ser>
        <c:ser>
          <c:idx val="3"/>
          <c:order val="3"/>
          <c:tx>
            <c:strRef>
              <c:f>Sheet2!$A$39</c:f>
              <c:strCache>
                <c:ptCount val="1"/>
                <c:pt idx="0">
                  <c:v>Midwest</c:v>
                </c:pt>
              </c:strCache>
            </c:strRef>
          </c:tx>
          <c:spPr>
            <a:solidFill>
              <a:schemeClr val="accent4"/>
            </a:solidFill>
            <a:ln>
              <a:noFill/>
            </a:ln>
            <a:effectLst/>
          </c:spPr>
          <c:invertIfNegative val="0"/>
          <c:cat>
            <c:numRef>
              <c:f>Sheet2!$B$35:$E$35</c:f>
              <c:numCache>
                <c:formatCode>General</c:formatCode>
                <c:ptCount val="4"/>
                <c:pt idx="0">
                  <c:v>2016</c:v>
                </c:pt>
                <c:pt idx="1">
                  <c:v>2017</c:v>
                </c:pt>
                <c:pt idx="2">
                  <c:v>2018</c:v>
                </c:pt>
                <c:pt idx="3">
                  <c:v>2019</c:v>
                </c:pt>
              </c:numCache>
            </c:numRef>
          </c:cat>
          <c:val>
            <c:numRef>
              <c:f>Sheet2!$B$39:$E$39</c:f>
              <c:numCache>
                <c:formatCode>General</c:formatCode>
                <c:ptCount val="4"/>
                <c:pt idx="0">
                  <c:v>24</c:v>
                </c:pt>
                <c:pt idx="1">
                  <c:v>23</c:v>
                </c:pt>
                <c:pt idx="2">
                  <c:v>31</c:v>
                </c:pt>
                <c:pt idx="3">
                  <c:v>20</c:v>
                </c:pt>
              </c:numCache>
            </c:numRef>
          </c:val>
          <c:extLst>
            <c:ext xmlns:c16="http://schemas.microsoft.com/office/drawing/2014/chart" uri="{C3380CC4-5D6E-409C-BE32-E72D297353CC}">
              <c16:uniqueId val="{00000003-7CA9-9C43-838D-B0188DE84D2F}"/>
            </c:ext>
          </c:extLst>
        </c:ser>
        <c:ser>
          <c:idx val="4"/>
          <c:order val="4"/>
          <c:tx>
            <c:strRef>
              <c:f>Sheet2!$A$40</c:f>
              <c:strCache>
                <c:ptCount val="1"/>
                <c:pt idx="0">
                  <c:v>Pacific</c:v>
                </c:pt>
              </c:strCache>
            </c:strRef>
          </c:tx>
          <c:spPr>
            <a:solidFill>
              <a:schemeClr val="accent5"/>
            </a:solidFill>
            <a:ln>
              <a:noFill/>
            </a:ln>
            <a:effectLst/>
          </c:spPr>
          <c:invertIfNegative val="0"/>
          <c:cat>
            <c:numRef>
              <c:f>Sheet2!$B$35:$E$35</c:f>
              <c:numCache>
                <c:formatCode>General</c:formatCode>
                <c:ptCount val="4"/>
                <c:pt idx="0">
                  <c:v>2016</c:v>
                </c:pt>
                <c:pt idx="1">
                  <c:v>2017</c:v>
                </c:pt>
                <c:pt idx="2">
                  <c:v>2018</c:v>
                </c:pt>
                <c:pt idx="3">
                  <c:v>2019</c:v>
                </c:pt>
              </c:numCache>
            </c:numRef>
          </c:cat>
          <c:val>
            <c:numRef>
              <c:f>Sheet2!$B$40:$E$40</c:f>
              <c:numCache>
                <c:formatCode>General</c:formatCode>
                <c:ptCount val="4"/>
                <c:pt idx="0">
                  <c:v>7</c:v>
                </c:pt>
                <c:pt idx="1">
                  <c:v>9</c:v>
                </c:pt>
                <c:pt idx="2">
                  <c:v>22</c:v>
                </c:pt>
                <c:pt idx="3">
                  <c:v>26</c:v>
                </c:pt>
              </c:numCache>
            </c:numRef>
          </c:val>
          <c:extLst>
            <c:ext xmlns:c16="http://schemas.microsoft.com/office/drawing/2014/chart" uri="{C3380CC4-5D6E-409C-BE32-E72D297353CC}">
              <c16:uniqueId val="{00000004-7CA9-9C43-838D-B0188DE84D2F}"/>
            </c:ext>
          </c:extLst>
        </c:ser>
        <c:ser>
          <c:idx val="5"/>
          <c:order val="5"/>
          <c:tx>
            <c:strRef>
              <c:f>Sheet2!$A$41</c:f>
              <c:strCache>
                <c:ptCount val="1"/>
                <c:pt idx="0">
                  <c:v>Northeast &amp; Mid-Atlantic</c:v>
                </c:pt>
              </c:strCache>
            </c:strRef>
          </c:tx>
          <c:spPr>
            <a:solidFill>
              <a:schemeClr val="accent6"/>
            </a:solidFill>
            <a:ln>
              <a:noFill/>
            </a:ln>
            <a:effectLst/>
          </c:spPr>
          <c:invertIfNegative val="0"/>
          <c:cat>
            <c:numRef>
              <c:f>Sheet2!$B$35:$E$35</c:f>
              <c:numCache>
                <c:formatCode>General</c:formatCode>
                <c:ptCount val="4"/>
                <c:pt idx="0">
                  <c:v>2016</c:v>
                </c:pt>
                <c:pt idx="1">
                  <c:v>2017</c:v>
                </c:pt>
                <c:pt idx="2">
                  <c:v>2018</c:v>
                </c:pt>
                <c:pt idx="3">
                  <c:v>2019</c:v>
                </c:pt>
              </c:numCache>
            </c:numRef>
          </c:cat>
          <c:val>
            <c:numRef>
              <c:f>Sheet2!$B$41:$E$41</c:f>
              <c:numCache>
                <c:formatCode>General</c:formatCode>
                <c:ptCount val="4"/>
                <c:pt idx="0">
                  <c:v>12</c:v>
                </c:pt>
                <c:pt idx="1">
                  <c:v>34</c:v>
                </c:pt>
                <c:pt idx="2">
                  <c:v>25</c:v>
                </c:pt>
                <c:pt idx="3">
                  <c:v>38</c:v>
                </c:pt>
              </c:numCache>
            </c:numRef>
          </c:val>
          <c:extLst>
            <c:ext xmlns:c16="http://schemas.microsoft.com/office/drawing/2014/chart" uri="{C3380CC4-5D6E-409C-BE32-E72D297353CC}">
              <c16:uniqueId val="{00000005-7CA9-9C43-838D-B0188DE84D2F}"/>
            </c:ext>
          </c:extLst>
        </c:ser>
        <c:dLbls>
          <c:showLegendKey val="0"/>
          <c:showVal val="0"/>
          <c:showCatName val="0"/>
          <c:showSerName val="0"/>
          <c:showPercent val="0"/>
          <c:showBubbleSize val="0"/>
        </c:dLbls>
        <c:gapWidth val="150"/>
        <c:axId val="94447488"/>
        <c:axId val="94449024"/>
      </c:barChart>
      <c:lineChart>
        <c:grouping val="standard"/>
        <c:varyColors val="0"/>
        <c:ser>
          <c:idx val="6"/>
          <c:order val="6"/>
          <c:tx>
            <c:strRef>
              <c:f>Sheet2!$A$42</c:f>
              <c:strCache>
                <c:ptCount val="1"/>
                <c:pt idx="0">
                  <c:v>Total</c:v>
                </c:pt>
              </c:strCache>
            </c:strRef>
          </c:tx>
          <c:spPr>
            <a:ln w="28575" cap="rnd">
              <a:solidFill>
                <a:schemeClr val="accent1">
                  <a:lumMod val="60000"/>
                </a:schemeClr>
              </a:solidFill>
              <a:round/>
            </a:ln>
            <a:effectLst/>
          </c:spPr>
          <c:marker>
            <c:symbol val="none"/>
          </c:marker>
          <c:dLbls>
            <c:dLbl>
              <c:idx val="0"/>
              <c:layout>
                <c:manualLayout>
                  <c:x val="0"/>
                  <c:y val="1.92918193381880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CA9-9C43-838D-B0188DE84D2F}"/>
                </c:ext>
              </c:extLst>
            </c:dLbl>
            <c:dLbl>
              <c:idx val="1"/>
              <c:layout>
                <c:manualLayout>
                  <c:x val="-6.8469416073141508E-3"/>
                  <c:y val="2.41147741727350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CA9-9C43-838D-B0188DE84D2F}"/>
                </c:ext>
              </c:extLst>
            </c:dLbl>
            <c:dLbl>
              <c:idx val="2"/>
              <c:layout>
                <c:manualLayout>
                  <c:x val="0"/>
                  <c:y val="2.41147741727350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CA9-9C43-838D-B0188DE84D2F}"/>
                </c:ext>
              </c:extLst>
            </c:dLbl>
            <c:dLbl>
              <c:idx val="3"/>
              <c:layout>
                <c:manualLayout>
                  <c:x val="-1.0270412410971352E-2"/>
                  <c:y val="2.8937729007282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CA9-9C43-838D-B0188DE84D2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Sheet2!$B$35:$E$35</c:f>
              <c:numCache>
                <c:formatCode>General</c:formatCode>
                <c:ptCount val="4"/>
                <c:pt idx="0">
                  <c:v>2016</c:v>
                </c:pt>
                <c:pt idx="1">
                  <c:v>2017</c:v>
                </c:pt>
                <c:pt idx="2">
                  <c:v>2018</c:v>
                </c:pt>
                <c:pt idx="3">
                  <c:v>2019</c:v>
                </c:pt>
              </c:numCache>
            </c:numRef>
          </c:cat>
          <c:val>
            <c:numRef>
              <c:f>Sheet2!$B$42:$E$42</c:f>
              <c:numCache>
                <c:formatCode>General</c:formatCode>
                <c:ptCount val="4"/>
                <c:pt idx="0">
                  <c:v>69</c:v>
                </c:pt>
                <c:pt idx="1">
                  <c:v>95</c:v>
                </c:pt>
                <c:pt idx="2">
                  <c:v>110</c:v>
                </c:pt>
                <c:pt idx="3">
                  <c:v>114</c:v>
                </c:pt>
              </c:numCache>
            </c:numRef>
          </c:val>
          <c:smooth val="0"/>
          <c:extLst>
            <c:ext xmlns:c16="http://schemas.microsoft.com/office/drawing/2014/chart" uri="{C3380CC4-5D6E-409C-BE32-E72D297353CC}">
              <c16:uniqueId val="{00000006-7CA9-9C43-838D-B0188DE84D2F}"/>
            </c:ext>
          </c:extLst>
        </c:ser>
        <c:dLbls>
          <c:showLegendKey val="0"/>
          <c:showVal val="0"/>
          <c:showCatName val="0"/>
          <c:showSerName val="0"/>
          <c:showPercent val="0"/>
          <c:showBubbleSize val="0"/>
        </c:dLbls>
        <c:marker val="1"/>
        <c:smooth val="0"/>
        <c:axId val="94447488"/>
        <c:axId val="94449024"/>
      </c:lineChart>
      <c:catAx>
        <c:axId val="94447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449024"/>
        <c:crosses val="autoZero"/>
        <c:auto val="1"/>
        <c:lblAlgn val="ctr"/>
        <c:lblOffset val="100"/>
        <c:noMultiLvlLbl val="0"/>
      </c:catAx>
      <c:valAx>
        <c:axId val="94449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a:t>Number</a:t>
                </a:r>
                <a:r>
                  <a:rPr lang="en-US" sz="2400" baseline="0"/>
                  <a:t> of Projects</a:t>
                </a:r>
                <a:endParaRPr lang="en-US" sz="2400"/>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4474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GLOBE SRS 2019 Students by Race/Ethnicity (n=228)</a:t>
            </a:r>
          </a:p>
        </c:rich>
      </c:tx>
      <c:overlay val="0"/>
      <c:spPr>
        <a:noFill/>
        <a:ln>
          <a:noFill/>
        </a:ln>
        <a:effectLst/>
      </c:spPr>
    </c:title>
    <c:autoTitleDeleted val="0"/>
    <c:plotArea>
      <c:layout>
        <c:manualLayout>
          <c:layoutTarget val="inner"/>
          <c:xMode val="edge"/>
          <c:yMode val="edge"/>
          <c:x val="0.29333907888379623"/>
          <c:y val="0.15475774987586011"/>
          <c:w val="0.38356563638500413"/>
          <c:h val="0.78138540114918065"/>
        </c:manualLayout>
      </c:layout>
      <c:pieChart>
        <c:varyColors val="1"/>
        <c:ser>
          <c:idx val="0"/>
          <c:order val="0"/>
          <c:tx>
            <c:strRef>
              <c:f>'Race Ethnicity (2)'!$B$14</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248-3445-B42C-E7F272F7915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248-3445-B42C-E7F272F7915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248-3445-B42C-E7F272F7915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248-3445-B42C-E7F272F7915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248-3445-B42C-E7F272F7915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248-3445-B42C-E7F272F7915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248-3445-B42C-E7F272F79159}"/>
              </c:ext>
            </c:extLst>
          </c:dPt>
          <c:dLbls>
            <c:dLbl>
              <c:idx val="0"/>
              <c:layout>
                <c:manualLayout>
                  <c:x val="0.21795179831376804"/>
                  <c:y val="0.17005876289755278"/>
                </c:manualLayout>
              </c:layout>
              <c:tx>
                <c:rich>
                  <a:bodyPr/>
                  <a:lstStyle/>
                  <a:p>
                    <a:r>
                      <a:rPr lang="en-US" dirty="0"/>
                      <a:t>American Indian or Alaskan Native, </a:t>
                    </a:r>
                  </a:p>
                  <a:p>
                    <a:r>
                      <a:rPr lang="en-US" dirty="0"/>
                      <a:t>14, 6%</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1107672486212856"/>
                      <c:h val="0.19598457075456663"/>
                    </c:manualLayout>
                  </c15:layout>
                </c:ext>
                <c:ext xmlns:c16="http://schemas.microsoft.com/office/drawing/2014/chart" uri="{C3380CC4-5D6E-409C-BE32-E72D297353CC}">
                  <c16:uniqueId val="{00000001-F248-3445-B42C-E7F272F79159}"/>
                </c:ext>
              </c:extLst>
            </c:dLbl>
            <c:dLbl>
              <c:idx val="1"/>
              <c:layout>
                <c:manualLayout>
                  <c:x val="0.16987808463400045"/>
                  <c:y val="0.36189220391082894"/>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248-3445-B42C-E7F272F79159}"/>
                </c:ext>
              </c:extLst>
            </c:dLbl>
            <c:dLbl>
              <c:idx val="2"/>
              <c:layout>
                <c:manualLayout>
                  <c:x val="4.4444444444444363E-2"/>
                  <c:y val="0.3790897595290467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248-3445-B42C-E7F272F79159}"/>
                </c:ext>
              </c:extLst>
            </c:dLbl>
            <c:dLbl>
              <c:idx val="3"/>
              <c:layout>
                <c:manualLayout>
                  <c:x val="0.19548861757817784"/>
                  <c:y val="-7.7470085040037134E-2"/>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72191"/>
                        <a:gd name="adj2" fmla="val -25989"/>
                      </a:avLst>
                    </a:prstGeom>
                  </c15:spPr>
                  <c15:layout>
                    <c:manualLayout>
                      <c:w val="0.19674228566932034"/>
                      <c:h val="0.13610725465984924"/>
                    </c:manualLayout>
                  </c15:layout>
                </c:ext>
                <c:ext xmlns:c16="http://schemas.microsoft.com/office/drawing/2014/chart" uri="{C3380CC4-5D6E-409C-BE32-E72D297353CC}">
                  <c16:uniqueId val="{00000007-F248-3445-B42C-E7F272F79159}"/>
                </c:ext>
              </c:extLst>
            </c:dLbl>
            <c:dLbl>
              <c:idx val="4"/>
              <c:layout>
                <c:manualLayout>
                  <c:x val="-1.6008104132855777E-2"/>
                  <c:y val="0.44291925142746724"/>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no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64023"/>
                        <a:gd name="adj2" fmla="val -218447"/>
                      </a:avLst>
                    </a:prstGeom>
                  </c15:spPr>
                  <c15:layout>
                    <c:manualLayout>
                      <c:w val="0.22799136541444415"/>
                      <c:h val="0.17188948737255805"/>
                    </c:manualLayout>
                  </c15:layout>
                </c:ext>
                <c:ext xmlns:c16="http://schemas.microsoft.com/office/drawing/2014/chart" uri="{C3380CC4-5D6E-409C-BE32-E72D297353CC}">
                  <c16:uniqueId val="{00000009-F248-3445-B42C-E7F272F79159}"/>
                </c:ext>
              </c:extLst>
            </c:dLbl>
            <c:dLbl>
              <c:idx val="5"/>
              <c:layout>
                <c:manualLayout>
                  <c:x val="-0.13724431212267621"/>
                  <c:y val="0.41683998002274003"/>
                </c:manualLayout>
              </c:layout>
              <c:tx>
                <c:rich>
                  <a:bodyPr/>
                  <a:lstStyle/>
                  <a:p>
                    <a:r>
                      <a:rPr lang="en-US" dirty="0"/>
                      <a:t>Multiple ethnicity/other, </a:t>
                    </a:r>
                  </a:p>
                  <a:p>
                    <a:r>
                      <a:rPr lang="en-US" dirty="0"/>
                      <a:t>7, 3%</a:t>
                    </a:r>
                  </a:p>
                </c:rich>
              </c:tx>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248-3445-B42C-E7F272F79159}"/>
                </c:ext>
              </c:extLst>
            </c:dLbl>
            <c:dLbl>
              <c:idx val="6"/>
              <c:layout>
                <c:manualLayout>
                  <c:x val="-0.19864561705906164"/>
                  <c:y val="0.20516475926339164"/>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248-3445-B42C-E7F272F79159}"/>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'Race Ethnicity (2)'!$A$15:$A$21</c:f>
              <c:strCache>
                <c:ptCount val="7"/>
                <c:pt idx="0">
                  <c:v>American Indian or Alaskan Native</c:v>
                </c:pt>
                <c:pt idx="1">
                  <c:v>Asian/Pacific Islander</c:v>
                </c:pt>
                <c:pt idx="2">
                  <c:v>Black or African American</c:v>
                </c:pt>
                <c:pt idx="3">
                  <c:v>Caucasian/White</c:v>
                </c:pt>
                <c:pt idx="4">
                  <c:v>Hispanic American</c:v>
                </c:pt>
                <c:pt idx="5">
                  <c:v>Multiple ethnicity/other</c:v>
                </c:pt>
                <c:pt idx="6">
                  <c:v>Prefer not to answer</c:v>
                </c:pt>
              </c:strCache>
            </c:strRef>
          </c:cat>
          <c:val>
            <c:numRef>
              <c:f>'Race Ethnicity (2)'!$B$15:$B$21</c:f>
              <c:numCache>
                <c:formatCode>General</c:formatCode>
                <c:ptCount val="7"/>
                <c:pt idx="0">
                  <c:v>14</c:v>
                </c:pt>
                <c:pt idx="1">
                  <c:v>11</c:v>
                </c:pt>
                <c:pt idx="2">
                  <c:v>25</c:v>
                </c:pt>
                <c:pt idx="3">
                  <c:v>118</c:v>
                </c:pt>
                <c:pt idx="4">
                  <c:v>41</c:v>
                </c:pt>
                <c:pt idx="5">
                  <c:v>7</c:v>
                </c:pt>
                <c:pt idx="6">
                  <c:v>12</c:v>
                </c:pt>
              </c:numCache>
            </c:numRef>
          </c:val>
          <c:extLst>
            <c:ext xmlns:c16="http://schemas.microsoft.com/office/drawing/2014/chart" uri="{C3380CC4-5D6E-409C-BE32-E72D297353CC}">
              <c16:uniqueId val="{0000000E-F248-3445-B42C-E7F272F79159}"/>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0.59737</cdr:x>
      <cdr:y>0.31849</cdr:y>
    </cdr:from>
    <cdr:to>
      <cdr:x>0.91781</cdr:x>
      <cdr:y>0.38298</cdr:y>
    </cdr:to>
    <cdr:sp macro="" textlink="">
      <cdr:nvSpPr>
        <cdr:cNvPr id="2" name="TextBox 1">
          <a:extLst xmlns:a="http://schemas.openxmlformats.org/drawingml/2006/main">
            <a:ext uri="{FF2B5EF4-FFF2-40B4-BE49-F238E27FC236}">
              <a16:creationId xmlns:a16="http://schemas.microsoft.com/office/drawing/2014/main" id="{CAEDD2E2-1E7F-FB45-B75B-E6A10BB99686}"/>
            </a:ext>
          </a:extLst>
        </cdr:cNvPr>
        <cdr:cNvSpPr txBox="1"/>
      </cdr:nvSpPr>
      <cdr:spPr>
        <a:xfrm xmlns:a="http://schemas.openxmlformats.org/drawingml/2006/main">
          <a:off x="4432112" y="1677338"/>
          <a:ext cx="2377440" cy="3396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388 Total Reports 2016-2019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2EF7E-0CAB-6945-97A4-C9C3E5E751BF}" type="datetimeFigureOut">
              <a:rPr lang="en-US" smtClean="0"/>
              <a:t>1/6/20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2B440B-BFA0-BC46-8D61-0F0B82F37DB9}" type="slidenum">
              <a:rPr lang="en-US" smtClean="0"/>
              <a:t>‹#›</a:t>
            </a:fld>
            <a:endParaRPr lang="en-US" dirty="0"/>
          </a:p>
        </p:txBody>
      </p:sp>
    </p:spTree>
    <p:extLst>
      <p:ext uri="{BB962C8B-B14F-4D97-AF65-F5344CB8AC3E}">
        <p14:creationId xmlns:p14="http://schemas.microsoft.com/office/powerpoint/2010/main" val="404637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www.globe.gov/"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s://twitter.com/GLOBEProgram/" TargetMode="External"/><Relationship Id="rId3" Type="http://schemas.openxmlformats.org/officeDocument/2006/relationships/hyperlink" Target="https://www.globe.gov/" TargetMode="External"/><Relationship Id="rId7" Type="http://schemas.openxmlformats.org/officeDocument/2006/relationships/hyperlink" Target="https://www.youtube.com/user/globeprogram/" TargetMode="External"/><Relationship Id="rId12"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www.instagram.com/globeprogram/" TargetMode="External"/><Relationship Id="rId5" Type="http://schemas.openxmlformats.org/officeDocument/2006/relationships/hyperlink" Target="https://www.facebook.com/TheGLOBEProgram"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hyperlink" Target="https://www.pinterest.com/globeprogram/" TargetMode="External"/><Relationship Id="rId1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www.globe.gov/"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Title slide">
    <p:spTree>
      <p:nvGrpSpPr>
        <p:cNvPr id="1" name=""/>
        <p:cNvGrpSpPr/>
        <p:nvPr/>
      </p:nvGrpSpPr>
      <p:grpSpPr>
        <a:xfrm>
          <a:off x="0" y="0"/>
          <a:ext cx="0" cy="0"/>
          <a:chOff x="0" y="0"/>
          <a:chExt cx="0" cy="0"/>
        </a:xfrm>
      </p:grpSpPr>
      <p:sp>
        <p:nvSpPr>
          <p:cNvPr id="7" name="Shape 15">
            <a:extLst>
              <a:ext uri="{FF2B5EF4-FFF2-40B4-BE49-F238E27FC236}">
                <a16:creationId xmlns:a16="http://schemas.microsoft.com/office/drawing/2014/main" id="{D6706374-E286-D14E-AF08-639A72B44182}"/>
              </a:ext>
            </a:extLst>
          </p:cNvPr>
          <p:cNvSpPr txBox="1">
            <a:spLocks noGrp="1"/>
          </p:cNvSpPr>
          <p:nvPr>
            <p:ph type="ctrTitle" hasCustomPrompt="1"/>
          </p:nvPr>
        </p:nvSpPr>
        <p:spPr>
          <a:xfrm>
            <a:off x="2949934" y="1280160"/>
            <a:ext cx="5491422" cy="1142763"/>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rgbClr val="9B2600"/>
              </a:buClr>
              <a:buSzPts val="3600"/>
              <a:buFont typeface="Arial"/>
              <a:buNone/>
              <a:defRPr sz="3600" b="0" i="0" u="none" strike="noStrike" cap="none">
                <a:solidFill>
                  <a:srgbClr val="9B26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t>ADD TITLE</a:t>
            </a:r>
            <a:endParaRPr dirty="0"/>
          </a:p>
        </p:txBody>
      </p:sp>
      <p:sp>
        <p:nvSpPr>
          <p:cNvPr id="8" name="Shape 16">
            <a:extLst>
              <a:ext uri="{FF2B5EF4-FFF2-40B4-BE49-F238E27FC236}">
                <a16:creationId xmlns:a16="http://schemas.microsoft.com/office/drawing/2014/main" id="{A18EFABB-21E3-D94B-A3FE-A7F842EB4813}"/>
              </a:ext>
            </a:extLst>
          </p:cNvPr>
          <p:cNvSpPr txBox="1">
            <a:spLocks noGrp="1"/>
          </p:cNvSpPr>
          <p:nvPr>
            <p:ph type="subTitle" idx="1" hasCustomPrompt="1"/>
          </p:nvPr>
        </p:nvSpPr>
        <p:spPr>
          <a:xfrm>
            <a:off x="3520106" y="2932695"/>
            <a:ext cx="4351078" cy="90635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rgbClr val="9B2600"/>
              </a:buClr>
              <a:buSzPts val="3000"/>
              <a:buFont typeface="Arial"/>
              <a:buNone/>
              <a:defRPr sz="2400" b="0" i="0" u="none" strike="noStrike" cap="none">
                <a:solidFill>
                  <a:srgbClr val="152C5E"/>
                </a:solidFill>
                <a:latin typeface="Arial"/>
                <a:ea typeface="Arial"/>
                <a:cs typeface="Arial"/>
                <a:sym typeface="Arial"/>
              </a:defRPr>
            </a:lvl1pPr>
            <a:lvl2pPr marR="0" lvl="1" algn="ctr" rtl="0">
              <a:lnSpc>
                <a:spcPct val="90000"/>
              </a:lnSpc>
              <a:spcBef>
                <a:spcPts val="500"/>
              </a:spcBef>
              <a:spcAft>
                <a:spcPts val="0"/>
              </a:spcAft>
              <a:buClr>
                <a:srgbClr val="152C5E"/>
              </a:buClr>
              <a:buSzPts val="2700"/>
              <a:buFont typeface="Arial"/>
              <a:buNone/>
              <a:defRPr sz="2000" b="0" i="0" u="none" strike="noStrike" cap="none">
                <a:solidFill>
                  <a:srgbClr val="152C5E"/>
                </a:solidFill>
                <a:latin typeface="Arial"/>
                <a:ea typeface="Arial"/>
                <a:cs typeface="Arial"/>
                <a:sym typeface="Arial"/>
              </a:defRPr>
            </a:lvl2pPr>
            <a:lvl3pPr marR="0" lvl="2" algn="ctr" rtl="0">
              <a:lnSpc>
                <a:spcPct val="90000"/>
              </a:lnSpc>
              <a:spcBef>
                <a:spcPts val="500"/>
              </a:spcBef>
              <a:spcAft>
                <a:spcPts val="0"/>
              </a:spcAft>
              <a:buClr>
                <a:srgbClr val="2E75B5"/>
              </a:buClr>
              <a:buSzPts val="2430"/>
              <a:buFont typeface="Arial"/>
              <a:buNone/>
              <a:defRPr sz="1800" b="0" i="0" u="none" strike="noStrike" cap="none">
                <a:solidFill>
                  <a:srgbClr val="152C5E"/>
                </a:solidFill>
                <a:latin typeface="Arial"/>
                <a:ea typeface="Arial"/>
                <a:cs typeface="Arial"/>
                <a:sym typeface="Arial"/>
              </a:defRPr>
            </a:lvl3pPr>
            <a:lvl4pPr marR="0" lvl="3" algn="ctr" rtl="0">
              <a:lnSpc>
                <a:spcPct val="90000"/>
              </a:lnSpc>
              <a:spcBef>
                <a:spcPts val="500"/>
              </a:spcBef>
              <a:spcAft>
                <a:spcPts val="0"/>
              </a:spcAft>
              <a:buClr>
                <a:srgbClr val="9B2600"/>
              </a:buClr>
              <a:buSzPts val="2160"/>
              <a:buFont typeface="Arial"/>
              <a:buNone/>
              <a:defRPr sz="1600" b="0" i="0" u="none" strike="noStrike" cap="none">
                <a:solidFill>
                  <a:srgbClr val="152C5E"/>
                </a:solidFill>
                <a:latin typeface="Arial"/>
                <a:ea typeface="Arial"/>
                <a:cs typeface="Arial"/>
                <a:sym typeface="Arial"/>
              </a:defRPr>
            </a:lvl4pPr>
            <a:lvl5pPr marR="0" lvl="4" algn="ctr" rtl="0">
              <a:lnSpc>
                <a:spcPct val="90000"/>
              </a:lnSpc>
              <a:spcBef>
                <a:spcPts val="500"/>
              </a:spcBef>
              <a:spcAft>
                <a:spcPts val="0"/>
              </a:spcAft>
              <a:buClr>
                <a:srgbClr val="CE9618"/>
              </a:buClr>
              <a:buSzPts val="2160"/>
              <a:buFont typeface="Arial"/>
              <a:buNone/>
              <a:defRPr sz="1600" b="0" i="0" u="none" strike="noStrike" cap="none">
                <a:solidFill>
                  <a:srgbClr val="152C5E"/>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r>
              <a:rPr lang="en-US" dirty="0"/>
              <a:t>ADD SUBTITLE</a:t>
            </a:r>
            <a:endParaRPr dirty="0"/>
          </a:p>
        </p:txBody>
      </p:sp>
      <p:pic>
        <p:nvPicPr>
          <p:cNvPr id="9" name="Shape 17" descr="left_globe.png">
            <a:extLst>
              <a:ext uri="{FF2B5EF4-FFF2-40B4-BE49-F238E27FC236}">
                <a16:creationId xmlns:a16="http://schemas.microsoft.com/office/drawing/2014/main" id="{EC1633FA-1F76-064D-A038-BB172243011E}"/>
              </a:ext>
            </a:extLst>
          </p:cNvPr>
          <p:cNvPicPr preferRelativeResize="0"/>
          <p:nvPr userDrawn="1"/>
        </p:nvPicPr>
        <p:blipFill rotWithShape="1">
          <a:blip r:embed="rId2">
            <a:alphaModFix/>
          </a:blip>
          <a:srcRect/>
          <a:stretch/>
        </p:blipFill>
        <p:spPr>
          <a:xfrm>
            <a:off x="-60761" y="784889"/>
            <a:ext cx="2724839" cy="5201965"/>
          </a:xfrm>
          <a:prstGeom prst="rect">
            <a:avLst/>
          </a:prstGeom>
          <a:noFill/>
          <a:ln>
            <a:noFill/>
          </a:ln>
        </p:spPr>
      </p:pic>
      <p:sp>
        <p:nvSpPr>
          <p:cNvPr id="3" name="Text Placeholder 2">
            <a:extLst>
              <a:ext uri="{FF2B5EF4-FFF2-40B4-BE49-F238E27FC236}">
                <a16:creationId xmlns:a16="http://schemas.microsoft.com/office/drawing/2014/main" id="{A8EA07A5-C245-1E4E-B158-F637FB28C5C6}"/>
              </a:ext>
            </a:extLst>
          </p:cNvPr>
          <p:cNvSpPr>
            <a:spLocks noGrp="1"/>
          </p:cNvSpPr>
          <p:nvPr>
            <p:ph type="body" sz="quarter" idx="10" hasCustomPrompt="1"/>
          </p:nvPr>
        </p:nvSpPr>
        <p:spPr>
          <a:xfrm>
            <a:off x="3519488" y="4186238"/>
            <a:ext cx="4351337" cy="809625"/>
          </a:xfrm>
        </p:spPr>
        <p:txBody>
          <a:bodyPr/>
          <a:lstStyle>
            <a:lvl1pPr marL="0" indent="0" algn="ctr">
              <a:buNone/>
              <a:defRPr sz="2000" b="0"/>
            </a:lvl1pPr>
            <a:lvl2pPr marL="457200" indent="0">
              <a:buNone/>
              <a:defRPr/>
            </a:lvl2pPr>
          </a:lstStyle>
          <a:p>
            <a:pPr lvl="0"/>
            <a:r>
              <a:rPr lang="en-US" dirty="0"/>
              <a:t>Add date here</a:t>
            </a:r>
          </a:p>
          <a:p>
            <a:pPr lvl="1"/>
            <a:endParaRPr lang="en-US" dirty="0"/>
          </a:p>
        </p:txBody>
      </p:sp>
      <p:sp>
        <p:nvSpPr>
          <p:cNvPr id="4" name="Rectangle 3">
            <a:extLst>
              <a:ext uri="{FF2B5EF4-FFF2-40B4-BE49-F238E27FC236}">
                <a16:creationId xmlns:a16="http://schemas.microsoft.com/office/drawing/2014/main" id="{F1F0C0C6-75EF-1C42-B3A1-AEC3B5F8A424}"/>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1055915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Four content left-Bullet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2722" y="1445743"/>
            <a:ext cx="4679675" cy="465608"/>
          </a:xfrm>
          <a:prstGeom prst="rect">
            <a:avLst/>
          </a:prstGeom>
        </p:spPr>
        <p:txBody>
          <a:bodyPr>
            <a:noAutofit/>
          </a:bodyPr>
          <a:lstStyle>
            <a:lvl1pPr algn="l">
              <a:defRPr sz="2800" b="0">
                <a:solidFill>
                  <a:srgbClr val="1A2E5A"/>
                </a:solidFill>
              </a:defRPr>
            </a:lvl1pPr>
          </a:lstStyle>
          <a:p>
            <a:r>
              <a:rPr lang="en-US" dirty="0"/>
              <a:t>Click to Add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476499"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47650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47650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p:nvPr>
        </p:nvSpPr>
        <p:spPr>
          <a:xfrm>
            <a:off x="3092447" y="1911351"/>
            <a:ext cx="4679950" cy="3269860"/>
          </a:xfrm>
          <a:prstGeom prst="rect">
            <a:avLst/>
          </a:prstGeom>
        </p:spPr>
        <p:txBody>
          <a:bodyPr/>
          <a:lstStyle>
            <a:lvl1pPr>
              <a:defRPr b="0">
                <a:solidFill>
                  <a:srgbClr val="29488D"/>
                </a:solidFill>
              </a:defRPr>
            </a:lvl1pPr>
            <a:lvl2pPr>
              <a:defRPr sz="1800" b="0">
                <a:solidFill>
                  <a:srgbClr val="29488D"/>
                </a:solidFill>
              </a:defRPr>
            </a:lvl2pPr>
            <a:lvl3pPr>
              <a:defRPr sz="1400">
                <a:solidFill>
                  <a:srgbClr val="29488D"/>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A953ACD8-BA89-104E-81CC-5C1B0B114F63}"/>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425772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Three content left-Header bullets righ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87ED64E-D1B6-374E-97DE-9F07AE7B53B6}"/>
              </a:ext>
            </a:extLst>
          </p:cNvPr>
          <p:cNvSpPr>
            <a:spLocks noGrp="1"/>
          </p:cNvSpPr>
          <p:nvPr>
            <p:ph sz="quarter" idx="11" hasCustomPrompt="1"/>
          </p:nvPr>
        </p:nvSpPr>
        <p:spPr>
          <a:xfrm>
            <a:off x="0" y="718598"/>
            <a:ext cx="3949700" cy="2685001"/>
          </a:xfrm>
        </p:spPr>
        <p:txBody>
          <a:bodyPr/>
          <a:lstStyle>
            <a:lvl1pPr marL="0" indent="0">
              <a:buNone/>
              <a:defRPr/>
            </a:lvl1pPr>
          </a:lstStyle>
          <a:p>
            <a:pPr lvl="0"/>
            <a:r>
              <a:rPr lang="en-US" dirty="0"/>
              <a:t>Click icon to add content</a:t>
            </a:r>
          </a:p>
        </p:txBody>
      </p:sp>
      <p:sp>
        <p:nvSpPr>
          <p:cNvPr id="6" name="Content Placeholder 7">
            <a:extLst>
              <a:ext uri="{FF2B5EF4-FFF2-40B4-BE49-F238E27FC236}">
                <a16:creationId xmlns:a16="http://schemas.microsoft.com/office/drawing/2014/main" id="{6B2201BF-B7D6-6C4B-948E-381E4F7EF35F}"/>
              </a:ext>
            </a:extLst>
          </p:cNvPr>
          <p:cNvSpPr>
            <a:spLocks noGrp="1"/>
          </p:cNvSpPr>
          <p:nvPr>
            <p:ph sz="quarter" idx="13" hasCustomPrompt="1"/>
          </p:nvPr>
        </p:nvSpPr>
        <p:spPr>
          <a:xfrm>
            <a:off x="0" y="3486150"/>
            <a:ext cx="1949450" cy="2654300"/>
          </a:xfrm>
        </p:spPr>
        <p:txBody>
          <a:bodyPr>
            <a:normAutofit/>
          </a:bodyPr>
          <a:lstStyle>
            <a:lvl1pPr marL="0" indent="0">
              <a:buNone/>
              <a:defRPr sz="1800"/>
            </a:lvl1pPr>
          </a:lstStyle>
          <a:p>
            <a:pPr lvl="0"/>
            <a:r>
              <a:rPr lang="en-US" dirty="0"/>
              <a:t>Click icon to add content</a:t>
            </a:r>
          </a:p>
        </p:txBody>
      </p:sp>
      <p:sp>
        <p:nvSpPr>
          <p:cNvPr id="5" name="Text Placeholder 4">
            <a:extLst>
              <a:ext uri="{FF2B5EF4-FFF2-40B4-BE49-F238E27FC236}">
                <a16:creationId xmlns:a16="http://schemas.microsoft.com/office/drawing/2014/main" id="{9C14BA6D-5849-D54B-ABB3-65AB2B7DC6B1}"/>
              </a:ext>
            </a:extLst>
          </p:cNvPr>
          <p:cNvSpPr>
            <a:spLocks noGrp="1"/>
          </p:cNvSpPr>
          <p:nvPr>
            <p:ph type="body" sz="quarter" idx="10" hasCustomPrompt="1"/>
          </p:nvPr>
        </p:nvSpPr>
        <p:spPr>
          <a:xfrm>
            <a:off x="4127501" y="1593716"/>
            <a:ext cx="4457700" cy="4008783"/>
          </a:xfrm>
        </p:spPr>
        <p:txBody>
          <a:bodyPr/>
          <a:lstStyle>
            <a:lvl1pPr marL="0" indent="0">
              <a:buNone/>
              <a:defRPr sz="1800"/>
            </a:lvl1pPr>
            <a:lvl2pPr>
              <a:defRPr sz="1600"/>
            </a:lvl2pPr>
            <a:lvl3pPr>
              <a:defRPr sz="1400"/>
            </a:lvl3pPr>
          </a:lstStyle>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2"/>
            <a:endParaRPr lang="en-US" dirty="0"/>
          </a:p>
        </p:txBody>
      </p:sp>
      <p:sp>
        <p:nvSpPr>
          <p:cNvPr id="14" name="Content Placeholder 7">
            <a:extLst>
              <a:ext uri="{FF2B5EF4-FFF2-40B4-BE49-F238E27FC236}">
                <a16:creationId xmlns:a16="http://schemas.microsoft.com/office/drawing/2014/main" id="{EBCB61C0-8ED7-B342-8721-0F0336031AF8}"/>
              </a:ext>
            </a:extLst>
          </p:cNvPr>
          <p:cNvSpPr>
            <a:spLocks noGrp="1"/>
          </p:cNvSpPr>
          <p:nvPr>
            <p:ph sz="quarter" idx="14" hasCustomPrompt="1"/>
          </p:nvPr>
        </p:nvSpPr>
        <p:spPr>
          <a:xfrm>
            <a:off x="2000250" y="3486150"/>
            <a:ext cx="1949450" cy="2654300"/>
          </a:xfrm>
        </p:spPr>
        <p:txBody>
          <a:bodyPr>
            <a:normAutofit/>
          </a:bodyPr>
          <a:lstStyle>
            <a:lvl1pPr marL="0" indent="0">
              <a:buNone/>
              <a:defRPr sz="1800"/>
            </a:lvl1pPr>
          </a:lstStyle>
          <a:p>
            <a:pPr lvl="0"/>
            <a:r>
              <a:rPr lang="en-US" dirty="0"/>
              <a:t>Click icon to add content</a:t>
            </a:r>
          </a:p>
        </p:txBody>
      </p:sp>
      <p:sp>
        <p:nvSpPr>
          <p:cNvPr id="15" name="Text Placeholder 6">
            <a:extLst>
              <a:ext uri="{FF2B5EF4-FFF2-40B4-BE49-F238E27FC236}">
                <a16:creationId xmlns:a16="http://schemas.microsoft.com/office/drawing/2014/main" id="{9FA9E6B6-1CA5-5943-8DE2-1EDCF913D6CA}"/>
              </a:ext>
            </a:extLst>
          </p:cNvPr>
          <p:cNvSpPr>
            <a:spLocks noGrp="1"/>
          </p:cNvSpPr>
          <p:nvPr>
            <p:ph type="body" sz="quarter" idx="15" hasCustomPrompt="1"/>
          </p:nvPr>
        </p:nvSpPr>
        <p:spPr>
          <a:xfrm>
            <a:off x="4127501" y="1093202"/>
            <a:ext cx="4457700" cy="424314"/>
          </a:xfrm>
          <a:prstGeom prst="rect">
            <a:avLst/>
          </a:prstGeom>
        </p:spPr>
        <p:txBody>
          <a:bodyPr>
            <a:noAutofit/>
          </a:bodyPr>
          <a:lstStyle>
            <a:lvl1pPr marL="0" indent="0">
              <a:buNone/>
              <a:defRPr sz="2800" b="0">
                <a:solidFill>
                  <a:srgbClr val="9B2600"/>
                </a:solidFill>
              </a:defRPr>
            </a:lvl1pPr>
          </a:lstStyle>
          <a:p>
            <a:pPr lvl="0"/>
            <a:r>
              <a:rPr lang="en-US" dirty="0"/>
              <a:t>Edit Header</a:t>
            </a:r>
          </a:p>
        </p:txBody>
      </p:sp>
      <p:sp>
        <p:nvSpPr>
          <p:cNvPr id="7" name="Rectangle 6">
            <a:extLst>
              <a:ext uri="{FF2B5EF4-FFF2-40B4-BE49-F238E27FC236}">
                <a16:creationId xmlns:a16="http://schemas.microsoft.com/office/drawing/2014/main" id="{45713C0F-09B7-9F4A-9970-95BDC31F8CA4}"/>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1872089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Header Above-4 contents-text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204201"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1"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0" name="Content Placeholder 2">
            <a:extLst>
              <a:ext uri="{FF2B5EF4-FFF2-40B4-BE49-F238E27FC236}">
                <a16:creationId xmlns:a16="http://schemas.microsoft.com/office/drawing/2014/main" id="{38FC617E-0FF3-E443-B0A0-088639005669}"/>
              </a:ext>
            </a:extLst>
          </p:cNvPr>
          <p:cNvSpPr>
            <a:spLocks noGrp="1"/>
          </p:cNvSpPr>
          <p:nvPr>
            <p:ph sz="half" idx="10" hasCustomPrompt="1"/>
          </p:nvPr>
        </p:nvSpPr>
        <p:spPr>
          <a:xfrm>
            <a:off x="2558958"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1" name="Content Placeholder 2">
            <a:extLst>
              <a:ext uri="{FF2B5EF4-FFF2-40B4-BE49-F238E27FC236}">
                <a16:creationId xmlns:a16="http://schemas.microsoft.com/office/drawing/2014/main" id="{70D6359E-D8AA-F440-80A6-C9348BEF4A88}"/>
              </a:ext>
            </a:extLst>
          </p:cNvPr>
          <p:cNvSpPr>
            <a:spLocks noGrp="1"/>
          </p:cNvSpPr>
          <p:nvPr>
            <p:ph sz="half" idx="11" hasCustomPrompt="1"/>
          </p:nvPr>
        </p:nvSpPr>
        <p:spPr>
          <a:xfrm>
            <a:off x="4622615"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2" name="Content Placeholder 2">
            <a:extLst>
              <a:ext uri="{FF2B5EF4-FFF2-40B4-BE49-F238E27FC236}">
                <a16:creationId xmlns:a16="http://schemas.microsoft.com/office/drawing/2014/main" id="{2DDCD515-838D-2243-A767-2C95A5D7DD87}"/>
              </a:ext>
            </a:extLst>
          </p:cNvPr>
          <p:cNvSpPr>
            <a:spLocks noGrp="1"/>
          </p:cNvSpPr>
          <p:nvPr>
            <p:ph sz="half" idx="12" hasCustomPrompt="1"/>
          </p:nvPr>
        </p:nvSpPr>
        <p:spPr>
          <a:xfrm>
            <a:off x="6686271"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4" name="Title 1">
            <a:extLst>
              <a:ext uri="{FF2B5EF4-FFF2-40B4-BE49-F238E27FC236}">
                <a16:creationId xmlns:a16="http://schemas.microsoft.com/office/drawing/2014/main" id="{617F96A0-08A5-634C-ABF5-03BC1E3EED63}"/>
              </a:ext>
            </a:extLst>
          </p:cNvPr>
          <p:cNvSpPr txBox="1">
            <a:spLocks/>
          </p:cNvSpPr>
          <p:nvPr userDrawn="1"/>
        </p:nvSpPr>
        <p:spPr>
          <a:xfrm>
            <a:off x="470086" y="5010645"/>
            <a:ext cx="8204201" cy="4066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000" b="0" kern="1200">
                <a:solidFill>
                  <a:srgbClr val="29488D"/>
                </a:solidFill>
                <a:latin typeface="Arial" panose="020B0604020202020204" pitchFamily="34" charset="0"/>
                <a:ea typeface="+mj-ea"/>
                <a:cs typeface="Arial" panose="020B0604020202020204" pitchFamily="34" charset="0"/>
              </a:defRPr>
            </a:lvl1pPr>
          </a:lstStyle>
          <a:p>
            <a:r>
              <a:rPr lang="en-US" dirty="0"/>
              <a:t>Edit cutline explaining contents above</a:t>
            </a:r>
          </a:p>
        </p:txBody>
      </p:sp>
      <p:sp>
        <p:nvSpPr>
          <p:cNvPr id="8" name="Rectangle 7">
            <a:extLst>
              <a:ext uri="{FF2B5EF4-FFF2-40B4-BE49-F238E27FC236}">
                <a16:creationId xmlns:a16="http://schemas.microsoft.com/office/drawing/2014/main" id="{6FEF3189-2129-4A43-A15A-F1C6FF987927}"/>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2079451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Title Above-Two Content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085483"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0" y="1564314"/>
            <a:ext cx="3989236" cy="4134452"/>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6" name="Content Placeholder 2">
            <a:extLst>
              <a:ext uri="{FF2B5EF4-FFF2-40B4-BE49-F238E27FC236}">
                <a16:creationId xmlns:a16="http://schemas.microsoft.com/office/drawing/2014/main" id="{8C667CC1-C29B-EC43-9118-ED46F2960BB0}"/>
              </a:ext>
            </a:extLst>
          </p:cNvPr>
          <p:cNvSpPr>
            <a:spLocks noGrp="1"/>
          </p:cNvSpPr>
          <p:nvPr>
            <p:ph sz="half" idx="10" hasCustomPrompt="1"/>
          </p:nvPr>
        </p:nvSpPr>
        <p:spPr>
          <a:xfrm>
            <a:off x="4591547" y="1564314"/>
            <a:ext cx="3989236" cy="4134452"/>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5" name="Rectangle 4">
            <a:extLst>
              <a:ext uri="{FF2B5EF4-FFF2-40B4-BE49-F238E27FC236}">
                <a16:creationId xmlns:a16="http://schemas.microsoft.com/office/drawing/2014/main" id="{624716C8-FEE7-DD43-BB4F-D0E7D28D6C84}"/>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3132808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Two content-cutline below">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302EA8F-7162-0C42-A536-31F1F21C83E1}"/>
              </a:ext>
            </a:extLst>
          </p:cNvPr>
          <p:cNvSpPr>
            <a:spLocks noGrp="1"/>
          </p:cNvSpPr>
          <p:nvPr>
            <p:ph sz="half" idx="10" hasCustomPrompt="1"/>
          </p:nvPr>
        </p:nvSpPr>
        <p:spPr>
          <a:xfrm>
            <a:off x="4476585" y="715618"/>
            <a:ext cx="4182386" cy="4549394"/>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lvl="0"/>
            <a:r>
              <a:rPr lang="en-US" dirty="0"/>
              <a:t>Click icon to add an object</a:t>
            </a:r>
          </a:p>
          <a:p>
            <a:pPr lvl="0"/>
            <a:endParaRPr lang="en-US" dirty="0"/>
          </a:p>
        </p:txBody>
      </p:sp>
      <p:sp>
        <p:nvSpPr>
          <p:cNvPr id="5" name="Picture Placeholder 4">
            <a:extLst>
              <a:ext uri="{FF2B5EF4-FFF2-40B4-BE49-F238E27FC236}">
                <a16:creationId xmlns:a16="http://schemas.microsoft.com/office/drawing/2014/main" id="{8861DCA7-28AC-F54B-93B5-3D4C3E367100}"/>
              </a:ext>
            </a:extLst>
          </p:cNvPr>
          <p:cNvSpPr>
            <a:spLocks noGrp="1"/>
          </p:cNvSpPr>
          <p:nvPr>
            <p:ph type="pic" sz="quarter" idx="11" hasCustomPrompt="1"/>
          </p:nvPr>
        </p:nvSpPr>
        <p:spPr>
          <a:xfrm>
            <a:off x="0" y="715618"/>
            <a:ext cx="4325938" cy="4550120"/>
          </a:xfrm>
        </p:spPr>
        <p:txBody>
          <a:bodyPr/>
          <a:lstStyle>
            <a:lvl1pPr marL="0" indent="0">
              <a:buNone/>
              <a:defRPr/>
            </a:lvl1pPr>
          </a:lstStyle>
          <a:p>
            <a:r>
              <a:rPr lang="en-US" dirty="0"/>
              <a:t>Insert picture</a:t>
            </a:r>
          </a:p>
        </p:txBody>
      </p:sp>
      <p:sp>
        <p:nvSpPr>
          <p:cNvPr id="2" name="Title 1"/>
          <p:cNvSpPr>
            <a:spLocks noGrp="1"/>
          </p:cNvSpPr>
          <p:nvPr>
            <p:ph type="title" hasCustomPrompt="1"/>
          </p:nvPr>
        </p:nvSpPr>
        <p:spPr>
          <a:xfrm>
            <a:off x="495300" y="5353049"/>
            <a:ext cx="8163672" cy="552451"/>
          </a:xfrm>
          <a:prstGeom prst="rect">
            <a:avLst/>
          </a:prstGeom>
        </p:spPr>
        <p:txBody>
          <a:bodyPr>
            <a:normAutofit/>
          </a:bodyPr>
          <a:lstStyle>
            <a:lvl1pPr>
              <a:defRPr sz="2000" b="0">
                <a:solidFill>
                  <a:srgbClr val="29488D"/>
                </a:solidFill>
              </a:defRPr>
            </a:lvl1pPr>
          </a:lstStyle>
          <a:p>
            <a:r>
              <a:rPr lang="en-US" dirty="0"/>
              <a:t>EDIT CONTENT HEADER</a:t>
            </a:r>
          </a:p>
        </p:txBody>
      </p:sp>
      <p:sp>
        <p:nvSpPr>
          <p:cNvPr id="6" name="Rectangle 5">
            <a:extLst>
              <a:ext uri="{FF2B5EF4-FFF2-40B4-BE49-F238E27FC236}">
                <a16:creationId xmlns:a16="http://schemas.microsoft.com/office/drawing/2014/main" id="{F3B963AF-0E92-4A4A-AF1D-DF91A6C082D2}"/>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2517141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One content-bullets righ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0" y="702917"/>
            <a:ext cx="4222143" cy="5412133"/>
          </a:xfrm>
          <a:prstGeom prst="rect">
            <a:avLst/>
          </a:prstGeom>
        </p:spPr>
        <p:txBody>
          <a:bodyPr/>
          <a:lstStyle>
            <a:lvl1pPr marL="0" indent="0">
              <a:buNone/>
              <a:defRPr/>
            </a:lvl1pPr>
          </a:lstStyle>
          <a:p>
            <a:pPr lvl="0"/>
            <a:r>
              <a:rPr lang="en-US" dirty="0"/>
              <a:t>Click icon to add an object</a:t>
            </a:r>
          </a:p>
        </p:txBody>
      </p:sp>
      <p:sp>
        <p:nvSpPr>
          <p:cNvPr id="2" name="Title 1"/>
          <p:cNvSpPr>
            <a:spLocks noGrp="1"/>
          </p:cNvSpPr>
          <p:nvPr>
            <p:ph type="title" hasCustomPrompt="1"/>
          </p:nvPr>
        </p:nvSpPr>
        <p:spPr>
          <a:xfrm>
            <a:off x="4401874" y="1179211"/>
            <a:ext cx="4113475" cy="404513"/>
          </a:xfrm>
          <a:prstGeom prst="rect">
            <a:avLst/>
          </a:prstGeom>
        </p:spPr>
        <p:txBody>
          <a:bodyPr tIns="0">
            <a:normAutofit/>
          </a:bodyPr>
          <a:lstStyle>
            <a:lvl1pPr algn="l">
              <a:defRPr sz="2000" b="1">
                <a:solidFill>
                  <a:srgbClr val="9B2600"/>
                </a:solidFill>
              </a:defRPr>
            </a:lvl1pPr>
          </a:lstStyle>
          <a:p>
            <a:r>
              <a:rPr lang="en-US" dirty="0"/>
              <a:t>Click to Add Header</a:t>
            </a:r>
          </a:p>
        </p:txBody>
      </p:sp>
      <p:sp>
        <p:nvSpPr>
          <p:cNvPr id="6" name="Text Placeholder 5">
            <a:extLst>
              <a:ext uri="{FF2B5EF4-FFF2-40B4-BE49-F238E27FC236}">
                <a16:creationId xmlns:a16="http://schemas.microsoft.com/office/drawing/2014/main" id="{75F15AF3-EB7C-3C43-BC11-04DFEE331CCF}"/>
              </a:ext>
            </a:extLst>
          </p:cNvPr>
          <p:cNvSpPr>
            <a:spLocks noGrp="1"/>
          </p:cNvSpPr>
          <p:nvPr>
            <p:ph type="body" sz="quarter" idx="10" hasCustomPrompt="1"/>
          </p:nvPr>
        </p:nvSpPr>
        <p:spPr>
          <a:xfrm>
            <a:off x="4401874" y="1604662"/>
            <a:ext cx="4113475" cy="4057650"/>
          </a:xfrm>
          <a:prstGeom prst="rect">
            <a:avLst/>
          </a:prstGeom>
        </p:spPr>
        <p:txBody>
          <a:bodyPr/>
          <a:lstStyle>
            <a:lvl1pPr>
              <a:defRPr sz="1800" b="1"/>
            </a:lvl1pPr>
            <a:lvl2pPr>
              <a:buClr>
                <a:srgbClr val="0E7FC4"/>
              </a:buClr>
              <a:defRPr sz="1400"/>
            </a:lvl2pPr>
            <a:lvl3pPr>
              <a:defRPr sz="1400"/>
            </a:lvl3pPr>
            <a:lvl4pPr>
              <a:defRPr sz="2000"/>
            </a:lvl4pPr>
          </a:lstStyle>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p:txBody>
      </p:sp>
      <p:sp>
        <p:nvSpPr>
          <p:cNvPr id="5" name="Rectangle 4">
            <a:extLst>
              <a:ext uri="{FF2B5EF4-FFF2-40B4-BE49-F238E27FC236}">
                <a16:creationId xmlns:a16="http://schemas.microsoft.com/office/drawing/2014/main" id="{4A3DECBF-FFD8-124F-823E-F4E9BF73EF28}"/>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2901697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One content-bullet cascade sty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95300" y="904776"/>
            <a:ext cx="3451057" cy="5000724"/>
          </a:xfrm>
          <a:prstGeom prst="rect">
            <a:avLst/>
          </a:prstGeom>
        </p:spPr>
        <p:txBody>
          <a:bodyPr/>
          <a:lstStyle>
            <a:lvl1pPr marL="0" indent="0">
              <a:buNone/>
              <a:defRPr/>
            </a:lvl1pPr>
          </a:lstStyle>
          <a:p>
            <a:pPr lvl="0"/>
            <a:r>
              <a:rPr lang="en-US" dirty="0"/>
              <a:t>Click icon to add an object</a:t>
            </a:r>
          </a:p>
        </p:txBody>
      </p:sp>
      <p:sp>
        <p:nvSpPr>
          <p:cNvPr id="5" name="Text Placeholder 4">
            <a:extLst>
              <a:ext uri="{FF2B5EF4-FFF2-40B4-BE49-F238E27FC236}">
                <a16:creationId xmlns:a16="http://schemas.microsoft.com/office/drawing/2014/main" id="{77C29383-E0AF-5E4E-BC2C-DCEBAB440A72}"/>
              </a:ext>
            </a:extLst>
          </p:cNvPr>
          <p:cNvSpPr>
            <a:spLocks noGrp="1"/>
          </p:cNvSpPr>
          <p:nvPr>
            <p:ph type="body" sz="quarter" idx="10" hasCustomPrompt="1"/>
          </p:nvPr>
        </p:nvSpPr>
        <p:spPr>
          <a:xfrm>
            <a:off x="4128503" y="1925053"/>
            <a:ext cx="4483100" cy="3696100"/>
          </a:xfrm>
          <a:prstGeom prst="rect">
            <a:avLst/>
          </a:prstGeom>
        </p:spPr>
        <p:txBody>
          <a:bodyPr/>
          <a:lstStyle>
            <a:lvl1pPr>
              <a:defRPr/>
            </a:lvl1pPr>
            <a:lvl2pPr>
              <a:defRPr/>
            </a:lvl2pPr>
            <a:lvl3pPr>
              <a:defRPr/>
            </a:lvl3pPr>
          </a:lstStyle>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a:p>
            <a:pPr lvl="2"/>
            <a:endParaRPr lang="en-US" dirty="0"/>
          </a:p>
          <a:p>
            <a:pPr lvl="3"/>
            <a:endParaRPr lang="en-US" dirty="0"/>
          </a:p>
        </p:txBody>
      </p:sp>
      <p:sp>
        <p:nvSpPr>
          <p:cNvPr id="6" name="Title 1">
            <a:extLst>
              <a:ext uri="{FF2B5EF4-FFF2-40B4-BE49-F238E27FC236}">
                <a16:creationId xmlns:a16="http://schemas.microsoft.com/office/drawing/2014/main" id="{3035EE96-A57A-B046-8CB9-3C511C82EDDD}"/>
              </a:ext>
            </a:extLst>
          </p:cNvPr>
          <p:cNvSpPr txBox="1">
            <a:spLocks/>
          </p:cNvSpPr>
          <p:nvPr userDrawn="1"/>
        </p:nvSpPr>
        <p:spPr>
          <a:xfrm>
            <a:off x="4128503" y="1212784"/>
            <a:ext cx="4483100" cy="5197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9B2600"/>
                </a:solidFill>
                <a:latin typeface="Arial" panose="020B0604020202020204" pitchFamily="34" charset="0"/>
                <a:ea typeface="+mj-ea"/>
                <a:cs typeface="Arial" panose="020B0604020202020204" pitchFamily="34" charset="0"/>
              </a:defRPr>
            </a:lvl1pPr>
          </a:lstStyle>
          <a:p>
            <a:r>
              <a:rPr lang="en-US" sz="2800" dirty="0">
                <a:solidFill>
                  <a:srgbClr val="1A2E5A"/>
                </a:solidFill>
              </a:rPr>
              <a:t>Click to Edit Header</a:t>
            </a:r>
          </a:p>
        </p:txBody>
      </p:sp>
      <p:sp>
        <p:nvSpPr>
          <p:cNvPr id="7" name="Rectangle 6">
            <a:extLst>
              <a:ext uri="{FF2B5EF4-FFF2-40B4-BE49-F238E27FC236}">
                <a16:creationId xmlns:a16="http://schemas.microsoft.com/office/drawing/2014/main" id="{AC8CF872-D0EF-B34D-8E06-1600F3F62E39}"/>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4143351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Left one content-right-Header-tex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0" y="736600"/>
            <a:ext cx="3946357" cy="5397500"/>
          </a:xfrm>
          <a:prstGeom prst="rect">
            <a:avLst/>
          </a:prstGeom>
        </p:spPr>
        <p:txBody>
          <a:bodyPr/>
          <a:lstStyle>
            <a:lvl1pPr marL="0" indent="0">
              <a:buNone/>
              <a:defRPr/>
            </a:lvl1pPr>
          </a:lstStyle>
          <a:p>
            <a:pPr lvl="0"/>
            <a:r>
              <a:rPr lang="en-US" dirty="0"/>
              <a:t>Click icon to add an object</a:t>
            </a:r>
          </a:p>
        </p:txBody>
      </p:sp>
      <p:sp>
        <p:nvSpPr>
          <p:cNvPr id="5" name="Text Placeholder 4">
            <a:extLst>
              <a:ext uri="{FF2B5EF4-FFF2-40B4-BE49-F238E27FC236}">
                <a16:creationId xmlns:a16="http://schemas.microsoft.com/office/drawing/2014/main" id="{77C29383-E0AF-5E4E-BC2C-DCEBAB440A72}"/>
              </a:ext>
            </a:extLst>
          </p:cNvPr>
          <p:cNvSpPr>
            <a:spLocks noGrp="1"/>
          </p:cNvSpPr>
          <p:nvPr>
            <p:ph type="body" sz="quarter" idx="10" hasCustomPrompt="1"/>
          </p:nvPr>
        </p:nvSpPr>
        <p:spPr>
          <a:xfrm>
            <a:off x="4157580" y="2138774"/>
            <a:ext cx="4483100" cy="113130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600" b="0">
                <a:solidFill>
                  <a:srgbClr val="29488D"/>
                </a:solidFill>
              </a:defRPr>
            </a:lvl1pPr>
            <a:lvl2pPr>
              <a:defRPr/>
            </a:lvl2pPr>
            <a:lvl3pPr marL="914400" indent="0">
              <a:buNone/>
              <a:defRPr/>
            </a:lvl3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Edit paragraph to be about three to four sentences long at the most. Second sentence will add more information. The third sentence will be added here.</a:t>
            </a:r>
          </a:p>
        </p:txBody>
      </p:sp>
      <p:sp>
        <p:nvSpPr>
          <p:cNvPr id="6" name="Title 1">
            <a:extLst>
              <a:ext uri="{FF2B5EF4-FFF2-40B4-BE49-F238E27FC236}">
                <a16:creationId xmlns:a16="http://schemas.microsoft.com/office/drawing/2014/main" id="{3035EE96-A57A-B046-8CB9-3C511C82EDDD}"/>
              </a:ext>
            </a:extLst>
          </p:cNvPr>
          <p:cNvSpPr txBox="1">
            <a:spLocks/>
          </p:cNvSpPr>
          <p:nvPr userDrawn="1"/>
        </p:nvSpPr>
        <p:spPr>
          <a:xfrm>
            <a:off x="4157580" y="1295994"/>
            <a:ext cx="4483100" cy="5197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9B2600"/>
                </a:solidFill>
                <a:latin typeface="Arial" panose="020B0604020202020204" pitchFamily="34" charset="0"/>
                <a:ea typeface="+mj-ea"/>
                <a:cs typeface="Arial" panose="020B0604020202020204" pitchFamily="34" charset="0"/>
              </a:defRPr>
            </a:lvl1pPr>
          </a:lstStyle>
          <a:p>
            <a:r>
              <a:rPr lang="en-US" sz="2400" dirty="0">
                <a:solidFill>
                  <a:srgbClr val="BE8E2D"/>
                </a:solidFill>
              </a:rPr>
              <a:t>Edit Header</a:t>
            </a:r>
          </a:p>
        </p:txBody>
      </p:sp>
      <p:sp>
        <p:nvSpPr>
          <p:cNvPr id="9" name="Title 1">
            <a:extLst>
              <a:ext uri="{FF2B5EF4-FFF2-40B4-BE49-F238E27FC236}">
                <a16:creationId xmlns:a16="http://schemas.microsoft.com/office/drawing/2014/main" id="{EF0918CC-BAD8-4E43-B644-2D3F7D1F2A2A}"/>
              </a:ext>
            </a:extLst>
          </p:cNvPr>
          <p:cNvSpPr txBox="1">
            <a:spLocks/>
          </p:cNvSpPr>
          <p:nvPr userDrawn="1"/>
        </p:nvSpPr>
        <p:spPr>
          <a:xfrm>
            <a:off x="4157580" y="1843836"/>
            <a:ext cx="4483100" cy="285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9B2600"/>
                </a:solidFill>
                <a:latin typeface="Arial" panose="020B0604020202020204" pitchFamily="34" charset="0"/>
                <a:ea typeface="+mj-ea"/>
                <a:cs typeface="Arial" panose="020B0604020202020204" pitchFamily="34" charset="0"/>
              </a:defRPr>
            </a:lvl1pPr>
          </a:lstStyle>
          <a:p>
            <a:r>
              <a:rPr lang="en-US" sz="1800" dirty="0">
                <a:solidFill>
                  <a:srgbClr val="29488D"/>
                </a:solidFill>
              </a:rPr>
              <a:t>Edit Paragraph subhead</a:t>
            </a:r>
          </a:p>
        </p:txBody>
      </p:sp>
      <p:sp>
        <p:nvSpPr>
          <p:cNvPr id="10" name="Text Placeholder 4">
            <a:extLst>
              <a:ext uri="{FF2B5EF4-FFF2-40B4-BE49-F238E27FC236}">
                <a16:creationId xmlns:a16="http://schemas.microsoft.com/office/drawing/2014/main" id="{50305D9B-6568-7C40-A80D-0304C4918A9B}"/>
              </a:ext>
            </a:extLst>
          </p:cNvPr>
          <p:cNvSpPr>
            <a:spLocks noGrp="1"/>
          </p:cNvSpPr>
          <p:nvPr>
            <p:ph type="body" sz="quarter" idx="11" hasCustomPrompt="1"/>
          </p:nvPr>
        </p:nvSpPr>
        <p:spPr>
          <a:xfrm>
            <a:off x="4157580" y="3679315"/>
            <a:ext cx="4483100" cy="113130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600" b="0">
                <a:solidFill>
                  <a:srgbClr val="29488D"/>
                </a:solidFill>
              </a:defRPr>
            </a:lvl1pPr>
            <a:lvl2pPr>
              <a:defRPr/>
            </a:lvl2pPr>
            <a:lvl3pPr marL="914400" indent="0">
              <a:buNone/>
              <a:defRPr/>
            </a:lvl3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Edit paragraph to be about three to four sentences long at the most. Second sentence will add more information. The third sentence will be added here.</a:t>
            </a:r>
          </a:p>
        </p:txBody>
      </p:sp>
      <p:sp>
        <p:nvSpPr>
          <p:cNvPr id="11" name="Title 1">
            <a:extLst>
              <a:ext uri="{FF2B5EF4-FFF2-40B4-BE49-F238E27FC236}">
                <a16:creationId xmlns:a16="http://schemas.microsoft.com/office/drawing/2014/main" id="{2CD2498A-3FD6-9E46-9563-FDB90648D5A0}"/>
              </a:ext>
            </a:extLst>
          </p:cNvPr>
          <p:cNvSpPr txBox="1">
            <a:spLocks/>
          </p:cNvSpPr>
          <p:nvPr userDrawn="1"/>
        </p:nvSpPr>
        <p:spPr>
          <a:xfrm>
            <a:off x="4157580" y="3394066"/>
            <a:ext cx="4424946" cy="285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9B2600"/>
                </a:solidFill>
                <a:latin typeface="Arial" panose="020B0604020202020204" pitchFamily="34" charset="0"/>
                <a:ea typeface="+mj-ea"/>
                <a:cs typeface="Arial" panose="020B0604020202020204" pitchFamily="34" charset="0"/>
              </a:defRPr>
            </a:lvl1pPr>
          </a:lstStyle>
          <a:p>
            <a:r>
              <a:rPr lang="en-US" sz="1800" dirty="0">
                <a:solidFill>
                  <a:srgbClr val="29488D"/>
                </a:solidFill>
              </a:rPr>
              <a:t>Edit Paragraph subhead</a:t>
            </a:r>
          </a:p>
        </p:txBody>
      </p:sp>
      <p:sp>
        <p:nvSpPr>
          <p:cNvPr id="8" name="Rectangle 7">
            <a:extLst>
              <a:ext uri="{FF2B5EF4-FFF2-40B4-BE49-F238E27FC236}">
                <a16:creationId xmlns:a16="http://schemas.microsoft.com/office/drawing/2014/main" id="{E66395FC-BDC8-A648-B7C1-8DEA5F3E3CBC}"/>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3496448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Picture left-text right">
    <p:spTree>
      <p:nvGrpSpPr>
        <p:cNvPr id="1" name=""/>
        <p:cNvGrpSpPr/>
        <p:nvPr/>
      </p:nvGrpSpPr>
      <p:grpSpPr>
        <a:xfrm>
          <a:off x="0" y="0"/>
          <a:ext cx="0" cy="0"/>
          <a:chOff x="0" y="0"/>
          <a:chExt cx="0" cy="0"/>
        </a:xfrm>
      </p:grpSpPr>
      <p:sp>
        <p:nvSpPr>
          <p:cNvPr id="2" name="Shape 45">
            <a:extLst>
              <a:ext uri="{FF2B5EF4-FFF2-40B4-BE49-F238E27FC236}">
                <a16:creationId xmlns:a16="http://schemas.microsoft.com/office/drawing/2014/main" id="{EF424991-27D8-F44B-B92B-6E0570DA99AF}"/>
              </a:ext>
            </a:extLst>
          </p:cNvPr>
          <p:cNvSpPr>
            <a:spLocks noGrp="1"/>
          </p:cNvSpPr>
          <p:nvPr>
            <p:ph type="pic" idx="2" hasCustomPrompt="1"/>
          </p:nvPr>
        </p:nvSpPr>
        <p:spPr>
          <a:xfrm>
            <a:off x="1" y="731520"/>
            <a:ext cx="4081112" cy="5380522"/>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1000"/>
              </a:spcBef>
              <a:spcAft>
                <a:spcPts val="0"/>
              </a:spcAft>
              <a:buClr>
                <a:srgbClr val="9B2600"/>
              </a:buClr>
              <a:buSzPts val="3000"/>
              <a:buFont typeface="Arial"/>
              <a:buNone/>
              <a:defRPr sz="1600" b="1" i="0" u="none" strike="noStrike" cap="none">
                <a:solidFill>
                  <a:srgbClr val="152C5E"/>
                </a:solidFill>
                <a:latin typeface="Arial"/>
                <a:ea typeface="Arial"/>
                <a:cs typeface="Arial"/>
                <a:sym typeface="Arial"/>
              </a:defRPr>
            </a:lvl1pPr>
            <a:lvl2pPr marR="0" lvl="1" algn="l" rtl="0">
              <a:lnSpc>
                <a:spcPct val="90000"/>
              </a:lnSpc>
              <a:spcBef>
                <a:spcPts val="500"/>
              </a:spcBef>
              <a:spcAft>
                <a:spcPts val="0"/>
              </a:spcAft>
              <a:buClr>
                <a:srgbClr val="152C5E"/>
              </a:buClr>
              <a:buSzPts val="2700"/>
              <a:buFont typeface="Arial"/>
              <a:buNone/>
              <a:defRPr sz="2000" b="0" i="0" u="none" strike="noStrike" cap="none">
                <a:solidFill>
                  <a:srgbClr val="152C5E"/>
                </a:solidFill>
                <a:latin typeface="Arial"/>
                <a:ea typeface="Arial"/>
                <a:cs typeface="Arial"/>
                <a:sym typeface="Arial"/>
              </a:defRPr>
            </a:lvl2pPr>
            <a:lvl3pPr marR="0" lvl="2" algn="l" rtl="0">
              <a:lnSpc>
                <a:spcPct val="90000"/>
              </a:lnSpc>
              <a:spcBef>
                <a:spcPts val="500"/>
              </a:spcBef>
              <a:spcAft>
                <a:spcPts val="0"/>
              </a:spcAft>
              <a:buClr>
                <a:srgbClr val="2E75B5"/>
              </a:buClr>
              <a:buSzPts val="2430"/>
              <a:buFont typeface="Arial"/>
              <a:buNone/>
              <a:defRPr sz="1800" b="0" i="0" u="none" strike="noStrike" cap="none">
                <a:solidFill>
                  <a:srgbClr val="152C5E"/>
                </a:solidFill>
                <a:latin typeface="Arial"/>
                <a:ea typeface="Arial"/>
                <a:cs typeface="Arial"/>
                <a:sym typeface="Arial"/>
              </a:defRPr>
            </a:lvl3pPr>
            <a:lvl4pPr marR="0" lvl="3" algn="l" rtl="0">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R="0" lvl="4" algn="l" rtl="0">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dirty="0"/>
              <a:t>Click icon to insert picture</a:t>
            </a:r>
            <a:endParaRPr dirty="0"/>
          </a:p>
        </p:txBody>
      </p:sp>
      <p:sp>
        <p:nvSpPr>
          <p:cNvPr id="3" name="Title 1">
            <a:extLst>
              <a:ext uri="{FF2B5EF4-FFF2-40B4-BE49-F238E27FC236}">
                <a16:creationId xmlns:a16="http://schemas.microsoft.com/office/drawing/2014/main" id="{67332120-1322-9843-9013-62AF3326F3BE}"/>
              </a:ext>
            </a:extLst>
          </p:cNvPr>
          <p:cNvSpPr>
            <a:spLocks noGrp="1"/>
          </p:cNvSpPr>
          <p:nvPr>
            <p:ph type="title" hasCustomPrompt="1"/>
          </p:nvPr>
        </p:nvSpPr>
        <p:spPr>
          <a:xfrm>
            <a:off x="4421204" y="1684420"/>
            <a:ext cx="4114800" cy="413887"/>
          </a:xfrm>
          <a:prstGeom prst="rect">
            <a:avLst/>
          </a:prstGeom>
        </p:spPr>
        <p:txBody>
          <a:bodyPr>
            <a:noAutofit/>
          </a:bodyPr>
          <a:lstStyle>
            <a:lvl1pPr algn="l">
              <a:defRPr sz="2800" b="1">
                <a:solidFill>
                  <a:srgbClr val="1A2E5A"/>
                </a:solidFill>
              </a:defRPr>
            </a:lvl1pPr>
          </a:lstStyle>
          <a:p>
            <a:r>
              <a:rPr lang="en-US" dirty="0"/>
              <a:t>Click to Add Header</a:t>
            </a:r>
          </a:p>
        </p:txBody>
      </p:sp>
      <p:sp>
        <p:nvSpPr>
          <p:cNvPr id="4" name="Title 1">
            <a:extLst>
              <a:ext uri="{FF2B5EF4-FFF2-40B4-BE49-F238E27FC236}">
                <a16:creationId xmlns:a16="http://schemas.microsoft.com/office/drawing/2014/main" id="{FA38DBA7-5605-1140-8560-DEC3AE812A23}"/>
              </a:ext>
            </a:extLst>
          </p:cNvPr>
          <p:cNvSpPr txBox="1">
            <a:spLocks/>
          </p:cNvSpPr>
          <p:nvPr userDrawn="1"/>
        </p:nvSpPr>
        <p:spPr>
          <a:xfrm>
            <a:off x="4421204" y="2202582"/>
            <a:ext cx="4114800" cy="413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0" kern="1200">
                <a:solidFill>
                  <a:srgbClr val="1A2E5A"/>
                </a:solidFill>
                <a:latin typeface="Arial" panose="020B0604020202020204" pitchFamily="34" charset="0"/>
                <a:ea typeface="+mj-ea"/>
                <a:cs typeface="Arial" panose="020B0604020202020204" pitchFamily="34" charset="0"/>
              </a:defRPr>
            </a:lvl1pPr>
          </a:lstStyle>
          <a:p>
            <a:r>
              <a:rPr lang="en-US" sz="2400" dirty="0"/>
              <a:t>Click to add text</a:t>
            </a:r>
          </a:p>
        </p:txBody>
      </p:sp>
      <p:sp>
        <p:nvSpPr>
          <p:cNvPr id="5" name="Rectangle 4">
            <a:extLst>
              <a:ext uri="{FF2B5EF4-FFF2-40B4-BE49-F238E27FC236}">
                <a16:creationId xmlns:a16="http://schemas.microsoft.com/office/drawing/2014/main" id="{28A154C7-412B-B54E-AC24-47EF5CE2B160}"/>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2750595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Three content left-Header-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59372" y="1661643"/>
            <a:ext cx="4768850" cy="497358"/>
          </a:xfrm>
          <a:prstGeom prst="rect">
            <a:avLst/>
          </a:prstGeom>
        </p:spPr>
        <p:txBody>
          <a:bodyPr>
            <a:noAutofit/>
          </a:bodyPr>
          <a:lstStyle>
            <a:lvl1pPr algn="l">
              <a:defRPr sz="2800" b="0">
                <a:solidFill>
                  <a:srgbClr val="9B2600"/>
                </a:solidFill>
              </a:defRPr>
            </a:lvl1pPr>
          </a:lstStyle>
          <a:p>
            <a:r>
              <a:rPr lang="en-US" dirty="0"/>
              <a:t>Edit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305050"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30505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30505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hasCustomPrompt="1"/>
          </p:nvPr>
        </p:nvSpPr>
        <p:spPr>
          <a:xfrm>
            <a:off x="2959372" y="2216151"/>
            <a:ext cx="4768850" cy="1631985"/>
          </a:xfrm>
          <a:prstGeom prst="rect">
            <a:avLst/>
          </a:prstGeom>
        </p:spPr>
        <p:txBody>
          <a:bodyPr>
            <a:normAutofit/>
          </a:bodyPr>
          <a:lstStyle>
            <a:lvl1pPr marL="0" indent="0">
              <a:buNone/>
              <a:defRPr sz="2200" b="0">
                <a:solidFill>
                  <a:srgbClr val="29488D"/>
                </a:solidFill>
              </a:defRPr>
            </a:lvl1pPr>
          </a:lstStyle>
          <a:p>
            <a:pPr lvl="0"/>
            <a:r>
              <a:rPr lang="en-US" dirty="0"/>
              <a:t>Edit text </a:t>
            </a:r>
          </a:p>
        </p:txBody>
      </p:sp>
      <p:sp>
        <p:nvSpPr>
          <p:cNvPr id="7" name="Rectangle 6">
            <a:extLst>
              <a:ext uri="{FF2B5EF4-FFF2-40B4-BE49-F238E27FC236}">
                <a16:creationId xmlns:a16="http://schemas.microsoft.com/office/drawing/2014/main" id="{808B096C-D99E-2144-ADCF-EEAA192B1B61}"/>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1221882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bove-Header and bullets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878828"/>
            <a:ext cx="8108011" cy="552407"/>
          </a:xfrm>
          <a:prstGeom prst="rect">
            <a:avLst/>
          </a:prstGeom>
        </p:spPr>
        <p:txBody>
          <a:bodyPr/>
          <a:lstStyle/>
          <a:p>
            <a:r>
              <a:rPr lang="en-US" dirty="0"/>
              <a:t>Edit Header</a:t>
            </a:r>
          </a:p>
        </p:txBody>
      </p:sp>
      <p:sp>
        <p:nvSpPr>
          <p:cNvPr id="5" name="Text Placeholder 4">
            <a:extLst>
              <a:ext uri="{FF2B5EF4-FFF2-40B4-BE49-F238E27FC236}">
                <a16:creationId xmlns:a16="http://schemas.microsoft.com/office/drawing/2014/main" id="{9C14BA6D-5849-D54B-ABB3-65AB2B7DC6B1}"/>
              </a:ext>
            </a:extLst>
          </p:cNvPr>
          <p:cNvSpPr>
            <a:spLocks noGrp="1"/>
          </p:cNvSpPr>
          <p:nvPr>
            <p:ph type="body" sz="quarter" idx="10" hasCustomPrompt="1"/>
          </p:nvPr>
        </p:nvSpPr>
        <p:spPr>
          <a:xfrm>
            <a:off x="495300" y="1518699"/>
            <a:ext cx="5022905" cy="4008783"/>
          </a:xfrm>
        </p:spPr>
        <p:txBody>
          <a:bodyPr/>
          <a:lstStyle>
            <a:lvl1pPr marL="0" indent="0">
              <a:buNone/>
              <a:defRPr/>
            </a:lvl1pPr>
            <a:lvl2pPr>
              <a:defRPr/>
            </a:lvl2pPr>
            <a:lvl3pPr>
              <a:defRPr/>
            </a:lvl3pPr>
          </a:lstStyle>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p:txBody>
      </p:sp>
      <p:sp>
        <p:nvSpPr>
          <p:cNvPr id="8" name="Content Placeholder 7">
            <a:extLst>
              <a:ext uri="{FF2B5EF4-FFF2-40B4-BE49-F238E27FC236}">
                <a16:creationId xmlns:a16="http://schemas.microsoft.com/office/drawing/2014/main" id="{187ED64E-D1B6-374E-97DE-9F07AE7B53B6}"/>
              </a:ext>
            </a:extLst>
          </p:cNvPr>
          <p:cNvSpPr>
            <a:spLocks noGrp="1"/>
          </p:cNvSpPr>
          <p:nvPr>
            <p:ph sz="quarter" idx="11" hasCustomPrompt="1"/>
          </p:nvPr>
        </p:nvSpPr>
        <p:spPr>
          <a:xfrm>
            <a:off x="5687556" y="1518699"/>
            <a:ext cx="2915755" cy="1900362"/>
          </a:xfrm>
        </p:spPr>
        <p:txBody>
          <a:bodyPr>
            <a:normAutofit/>
          </a:bodyPr>
          <a:lstStyle>
            <a:lvl1pPr marL="0" indent="0">
              <a:buNone/>
              <a:defRPr sz="1800"/>
            </a:lvl1pPr>
          </a:lstStyle>
          <a:p>
            <a:pPr lvl="0"/>
            <a:r>
              <a:rPr lang="en-US" dirty="0"/>
              <a:t>Click icon to add content</a:t>
            </a:r>
          </a:p>
        </p:txBody>
      </p:sp>
      <p:sp>
        <p:nvSpPr>
          <p:cNvPr id="9" name="Content Placeholder 7">
            <a:extLst>
              <a:ext uri="{FF2B5EF4-FFF2-40B4-BE49-F238E27FC236}">
                <a16:creationId xmlns:a16="http://schemas.microsoft.com/office/drawing/2014/main" id="{BADCB4C3-0B73-2049-979A-150889CF877F}"/>
              </a:ext>
            </a:extLst>
          </p:cNvPr>
          <p:cNvSpPr>
            <a:spLocks noGrp="1"/>
          </p:cNvSpPr>
          <p:nvPr>
            <p:ph sz="quarter" idx="12" hasCustomPrompt="1"/>
          </p:nvPr>
        </p:nvSpPr>
        <p:spPr>
          <a:xfrm>
            <a:off x="5687555" y="3539656"/>
            <a:ext cx="2915755" cy="1987826"/>
          </a:xfrm>
        </p:spPr>
        <p:txBody>
          <a:bodyPr>
            <a:normAutofit/>
          </a:bodyPr>
          <a:lstStyle>
            <a:lvl1pPr marL="0" indent="0">
              <a:buNone/>
              <a:defRPr sz="1800"/>
            </a:lvl1pPr>
          </a:lstStyle>
          <a:p>
            <a:pPr lvl="0"/>
            <a:r>
              <a:rPr lang="en-US" dirty="0"/>
              <a:t>Click icon to add content</a:t>
            </a:r>
          </a:p>
        </p:txBody>
      </p:sp>
      <p:sp>
        <p:nvSpPr>
          <p:cNvPr id="7" name="Rectangle 6">
            <a:extLst>
              <a:ext uri="{FF2B5EF4-FFF2-40B4-BE49-F238E27FC236}">
                <a16:creationId xmlns:a16="http://schemas.microsoft.com/office/drawing/2014/main" id="{4C66F8BC-1D93-984E-B17D-898D4805DBB8}"/>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3230978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Three content left-Header blue-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59372" y="1661643"/>
            <a:ext cx="4768850" cy="497358"/>
          </a:xfrm>
          <a:prstGeom prst="rect">
            <a:avLst/>
          </a:prstGeom>
        </p:spPr>
        <p:txBody>
          <a:bodyPr>
            <a:noAutofit/>
          </a:bodyPr>
          <a:lstStyle>
            <a:lvl1pPr algn="l">
              <a:defRPr sz="2800" b="0">
                <a:solidFill>
                  <a:srgbClr val="29488D"/>
                </a:solidFill>
              </a:defRPr>
            </a:lvl1pPr>
          </a:lstStyle>
          <a:p>
            <a:r>
              <a:rPr lang="en-US" dirty="0"/>
              <a:t>Edit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305050"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30505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30505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hasCustomPrompt="1"/>
          </p:nvPr>
        </p:nvSpPr>
        <p:spPr>
          <a:xfrm>
            <a:off x="2959372" y="2216151"/>
            <a:ext cx="4768850" cy="1631985"/>
          </a:xfrm>
          <a:prstGeom prst="rect">
            <a:avLst/>
          </a:prstGeom>
        </p:spPr>
        <p:txBody>
          <a:bodyPr>
            <a:normAutofit/>
          </a:bodyPr>
          <a:lstStyle>
            <a:lvl1pPr marL="0" indent="0">
              <a:buNone/>
              <a:defRPr sz="2200" b="0">
                <a:solidFill>
                  <a:srgbClr val="29488D"/>
                </a:solidFill>
              </a:defRPr>
            </a:lvl1pPr>
          </a:lstStyle>
          <a:p>
            <a:pPr lvl="0"/>
            <a:r>
              <a:rPr lang="en-US" dirty="0"/>
              <a:t>Edit text </a:t>
            </a:r>
          </a:p>
        </p:txBody>
      </p:sp>
      <p:sp>
        <p:nvSpPr>
          <p:cNvPr id="7" name="Rectangle 6">
            <a:extLst>
              <a:ext uri="{FF2B5EF4-FFF2-40B4-BE49-F238E27FC236}">
                <a16:creationId xmlns:a16="http://schemas.microsoft.com/office/drawing/2014/main" id="{0AD7ED62-B98D-C74D-96DC-7A122813DDC2}"/>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2230580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Three content left-Header gold-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59372" y="1661643"/>
            <a:ext cx="4768850" cy="497358"/>
          </a:xfrm>
          <a:prstGeom prst="rect">
            <a:avLst/>
          </a:prstGeom>
        </p:spPr>
        <p:txBody>
          <a:bodyPr>
            <a:noAutofit/>
          </a:bodyPr>
          <a:lstStyle>
            <a:lvl1pPr algn="l">
              <a:defRPr sz="2800" b="1">
                <a:solidFill>
                  <a:srgbClr val="BE8E2D"/>
                </a:solidFill>
              </a:defRPr>
            </a:lvl1pPr>
          </a:lstStyle>
          <a:p>
            <a:r>
              <a:rPr lang="en-US" dirty="0"/>
              <a:t>Edit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305050"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30505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30505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hasCustomPrompt="1"/>
          </p:nvPr>
        </p:nvSpPr>
        <p:spPr>
          <a:xfrm>
            <a:off x="2959372" y="2216151"/>
            <a:ext cx="4768850" cy="1631985"/>
          </a:xfrm>
          <a:prstGeom prst="rect">
            <a:avLst/>
          </a:prstGeom>
        </p:spPr>
        <p:txBody>
          <a:bodyPr>
            <a:normAutofit/>
          </a:bodyPr>
          <a:lstStyle>
            <a:lvl1pPr marL="0" indent="0">
              <a:buNone/>
              <a:defRPr sz="2200" b="0">
                <a:solidFill>
                  <a:srgbClr val="29488D"/>
                </a:solidFill>
              </a:defRPr>
            </a:lvl1pPr>
          </a:lstStyle>
          <a:p>
            <a:pPr lvl="0"/>
            <a:r>
              <a:rPr lang="en-US" dirty="0"/>
              <a:t>Edit text </a:t>
            </a:r>
          </a:p>
        </p:txBody>
      </p:sp>
      <p:sp>
        <p:nvSpPr>
          <p:cNvPr id="7" name="Rectangle 6">
            <a:extLst>
              <a:ext uri="{FF2B5EF4-FFF2-40B4-BE49-F238E27FC236}">
                <a16:creationId xmlns:a16="http://schemas.microsoft.com/office/drawing/2014/main" id="{C964E146-7FF0-3649-8241-AF136996EFC8}"/>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1300694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Three content left-Bullet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2722" y="1445743"/>
            <a:ext cx="4679675" cy="465608"/>
          </a:xfrm>
          <a:prstGeom prst="rect">
            <a:avLst/>
          </a:prstGeom>
        </p:spPr>
        <p:txBody>
          <a:bodyPr>
            <a:noAutofit/>
          </a:bodyPr>
          <a:lstStyle>
            <a:lvl1pPr algn="l">
              <a:defRPr sz="2800" b="0">
                <a:solidFill>
                  <a:srgbClr val="1A2E5A"/>
                </a:solidFill>
              </a:defRPr>
            </a:lvl1pPr>
          </a:lstStyle>
          <a:p>
            <a:r>
              <a:rPr lang="en-US" dirty="0"/>
              <a:t>Click to Add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476499"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47650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47650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p:nvPr>
        </p:nvSpPr>
        <p:spPr>
          <a:xfrm>
            <a:off x="3092447" y="1911351"/>
            <a:ext cx="4679950" cy="3269860"/>
          </a:xfrm>
          <a:prstGeom prst="rect">
            <a:avLst/>
          </a:prstGeom>
        </p:spPr>
        <p:txBody>
          <a:bodyPr/>
          <a:lstStyle>
            <a:lvl1pPr>
              <a:defRPr b="0">
                <a:solidFill>
                  <a:srgbClr val="29488D"/>
                </a:solidFill>
              </a:defRPr>
            </a:lvl1pPr>
            <a:lvl2pPr>
              <a:defRPr sz="1800" b="0">
                <a:solidFill>
                  <a:srgbClr val="29488D"/>
                </a:solidFill>
              </a:defRPr>
            </a:lvl2pPr>
            <a:lvl3pPr>
              <a:defRPr sz="1400">
                <a:solidFill>
                  <a:srgbClr val="29488D"/>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818DEF92-6E40-8B44-8627-A4597B79158F}"/>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2675980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Three content left-Brick Header-Bullet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2722" y="1445743"/>
            <a:ext cx="4679675" cy="465608"/>
          </a:xfrm>
          <a:prstGeom prst="rect">
            <a:avLst/>
          </a:prstGeom>
        </p:spPr>
        <p:txBody>
          <a:bodyPr>
            <a:noAutofit/>
          </a:bodyPr>
          <a:lstStyle>
            <a:lvl1pPr algn="l">
              <a:defRPr sz="2800" b="0">
                <a:solidFill>
                  <a:srgbClr val="9B2600"/>
                </a:solidFill>
              </a:defRPr>
            </a:lvl1pPr>
          </a:lstStyle>
          <a:p>
            <a:r>
              <a:rPr lang="en-US" dirty="0"/>
              <a:t>Click to Add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hasCustomPrompt="1"/>
          </p:nvPr>
        </p:nvSpPr>
        <p:spPr>
          <a:xfrm>
            <a:off x="495301" y="990601"/>
            <a:ext cx="2476499" cy="1645086"/>
          </a:xfrm>
          <a:prstGeom prst="rect">
            <a:avLst/>
          </a:prstGeom>
        </p:spPr>
        <p:txBody>
          <a:bodyPr>
            <a:normAutofit/>
          </a:bodyPr>
          <a:lstStyle>
            <a:lvl1pPr marL="0" indent="0">
              <a:buNone/>
              <a:defRPr sz="1400"/>
            </a:lvl1pPr>
          </a:lstStyle>
          <a:p>
            <a:pPr lvl="0"/>
            <a:r>
              <a:rPr lang="en-US" dirty="0"/>
              <a:t>Click on an icon to add object</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hasCustomPrompt="1"/>
          </p:nvPr>
        </p:nvSpPr>
        <p:spPr>
          <a:xfrm>
            <a:off x="495300" y="2625507"/>
            <a:ext cx="2476500" cy="1645086"/>
          </a:xfrm>
          <a:prstGeom prst="rect">
            <a:avLst/>
          </a:prstGeom>
        </p:spPr>
        <p:txBody>
          <a:bodyPr>
            <a:normAutofit/>
          </a:bodyPr>
          <a:lstStyle>
            <a:lvl1pPr marL="0" indent="0">
              <a:buNone/>
              <a:defRPr sz="1400"/>
            </a:lvl1pPr>
          </a:lstStyle>
          <a:p>
            <a:pPr lvl="0"/>
            <a:r>
              <a:rPr lang="en-US" dirty="0"/>
              <a:t>Click on an icon to add object</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hasCustomPrompt="1"/>
          </p:nvPr>
        </p:nvSpPr>
        <p:spPr>
          <a:xfrm>
            <a:off x="495300" y="4260414"/>
            <a:ext cx="2476500" cy="1645086"/>
          </a:xfrm>
          <a:prstGeom prst="rect">
            <a:avLst/>
          </a:prstGeom>
        </p:spPr>
        <p:txBody>
          <a:bodyPr>
            <a:normAutofit/>
          </a:bodyPr>
          <a:lstStyle>
            <a:lvl1pPr marL="0" indent="0">
              <a:buNone/>
              <a:defRPr sz="1400"/>
            </a:lvl1pPr>
          </a:lstStyle>
          <a:p>
            <a:pPr lvl="0"/>
            <a:r>
              <a:rPr lang="en-US" dirty="0"/>
              <a:t>Click on an icon to add object</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p:nvPr>
        </p:nvSpPr>
        <p:spPr>
          <a:xfrm>
            <a:off x="3092447" y="1911351"/>
            <a:ext cx="4679950" cy="3269860"/>
          </a:xfrm>
          <a:prstGeom prst="rect">
            <a:avLst/>
          </a:prstGeom>
        </p:spPr>
        <p:txBody>
          <a:bodyPr/>
          <a:lstStyle>
            <a:lvl1pPr>
              <a:defRPr b="0">
                <a:solidFill>
                  <a:srgbClr val="29488D"/>
                </a:solidFill>
              </a:defRPr>
            </a:lvl1pPr>
            <a:lvl2pPr>
              <a:defRPr sz="1800" b="0">
                <a:solidFill>
                  <a:srgbClr val="29488D"/>
                </a:solidFill>
              </a:defRPr>
            </a:lvl2pPr>
            <a:lvl3pPr>
              <a:defRPr sz="1400">
                <a:solidFill>
                  <a:srgbClr val="29488D"/>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F39A089-BF35-2B4F-A372-B5BCE1FEF9A8}"/>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1501275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Three content left-Gold Header-Bullet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2722" y="1445743"/>
            <a:ext cx="4679675" cy="465608"/>
          </a:xfrm>
          <a:prstGeom prst="rect">
            <a:avLst/>
          </a:prstGeom>
        </p:spPr>
        <p:txBody>
          <a:bodyPr>
            <a:noAutofit/>
          </a:bodyPr>
          <a:lstStyle>
            <a:lvl1pPr algn="l">
              <a:defRPr sz="2800" b="1">
                <a:solidFill>
                  <a:srgbClr val="BE8E2D"/>
                </a:solidFill>
              </a:defRPr>
            </a:lvl1pPr>
          </a:lstStyle>
          <a:p>
            <a:r>
              <a:rPr lang="en-US" dirty="0"/>
              <a:t>Click to Add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476499"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47650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47650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p:nvPr>
        </p:nvSpPr>
        <p:spPr>
          <a:xfrm>
            <a:off x="3092447" y="1911351"/>
            <a:ext cx="4679950" cy="3269860"/>
          </a:xfrm>
          <a:prstGeom prst="rect">
            <a:avLst/>
          </a:prstGeom>
        </p:spPr>
        <p:txBody>
          <a:bodyPr/>
          <a:lstStyle>
            <a:lvl1pPr>
              <a:defRPr b="0">
                <a:solidFill>
                  <a:srgbClr val="29488D"/>
                </a:solidFill>
              </a:defRPr>
            </a:lvl1pPr>
            <a:lvl2pPr>
              <a:defRPr sz="1800" b="0">
                <a:solidFill>
                  <a:srgbClr val="29488D"/>
                </a:solidFill>
              </a:defRPr>
            </a:lvl2pPr>
            <a:lvl3pPr>
              <a:defRPr sz="1400">
                <a:solidFill>
                  <a:srgbClr val="29488D"/>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9419D0E5-6AE9-014E-886E-DE5416F9DC29}"/>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294831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MEDIA-VIDEO-Full-Page">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BABC69B6-BBD3-5048-9D38-98A97F60ED27}"/>
              </a:ext>
            </a:extLst>
          </p:cNvPr>
          <p:cNvSpPr>
            <a:spLocks noGrp="1"/>
          </p:cNvSpPr>
          <p:nvPr>
            <p:ph type="media" sz="quarter" idx="10"/>
          </p:nvPr>
        </p:nvSpPr>
        <p:spPr>
          <a:xfrm>
            <a:off x="0" y="722313"/>
            <a:ext cx="9144000" cy="5389562"/>
          </a:xfrm>
          <a:prstGeom prst="rect">
            <a:avLst/>
          </a:prstGeom>
        </p:spPr>
        <p:txBody>
          <a:bodyPr/>
          <a:lstStyle>
            <a:lvl1pPr marL="0" indent="0">
              <a:buNone/>
              <a:defRPr/>
            </a:lvl1pPr>
          </a:lstStyle>
          <a:p>
            <a:r>
              <a:rPr lang="en-US"/>
              <a:t>Click icon to add media</a:t>
            </a:r>
            <a:endParaRPr lang="en-US" dirty="0"/>
          </a:p>
        </p:txBody>
      </p:sp>
      <p:sp>
        <p:nvSpPr>
          <p:cNvPr id="4" name="Rectangle 3">
            <a:extLst>
              <a:ext uri="{FF2B5EF4-FFF2-40B4-BE49-F238E27FC236}">
                <a16:creationId xmlns:a16="http://schemas.microsoft.com/office/drawing/2014/main" id="{F4EB6AC8-5069-0D48-8512-764D430EF101}"/>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1464545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SOURCES-Bas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3195585" y="1107000"/>
            <a:ext cx="4783757" cy="574186"/>
          </a:xfrm>
          <a:prstGeom prst="rect">
            <a:avLst/>
          </a:prstGeom>
        </p:spPr>
        <p:txBody>
          <a:bodyPr/>
          <a:lstStyle>
            <a:lvl1pPr algn="l">
              <a:defRPr/>
            </a:lvl1pPr>
          </a:lstStyle>
          <a:p>
            <a:r>
              <a:rPr lang="en-US" dirty="0"/>
              <a:t>RESOURCES</a:t>
            </a:r>
          </a:p>
        </p:txBody>
      </p:sp>
      <p:pic>
        <p:nvPicPr>
          <p:cNvPr id="3" name="Picture 2" descr="left_globe.png">
            <a:extLst>
              <a:ext uri="{FF2B5EF4-FFF2-40B4-BE49-F238E27FC236}">
                <a16:creationId xmlns:a16="http://schemas.microsoft.com/office/drawing/2014/main" id="{CF75B0C0-9BD0-EB41-9225-91CA06FFFE11}"/>
              </a:ext>
            </a:extLst>
          </p:cNvPr>
          <p:cNvPicPr>
            <a:picLocks noChangeAspect="1"/>
          </p:cNvPicPr>
          <p:nvPr userDrawn="1"/>
        </p:nvPicPr>
        <p:blipFill>
          <a:blip r:embed="rId2"/>
          <a:stretch>
            <a:fillRect/>
          </a:stretch>
        </p:blipFill>
        <p:spPr>
          <a:xfrm>
            <a:off x="0" y="833015"/>
            <a:ext cx="2724839" cy="5201965"/>
          </a:xfrm>
          <a:prstGeom prst="rect">
            <a:avLst/>
          </a:prstGeom>
        </p:spPr>
      </p:pic>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3195585" y="1785742"/>
            <a:ext cx="4783757" cy="4119757"/>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
        <p:nvSpPr>
          <p:cNvPr id="6" name="Rectangle 5">
            <a:extLst>
              <a:ext uri="{FF2B5EF4-FFF2-40B4-BE49-F238E27FC236}">
                <a16:creationId xmlns:a16="http://schemas.microsoft.com/office/drawing/2014/main" id="{D04B2B13-D90C-8E4C-A11C-1719C0019A21}"/>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2366369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Resources-three object-bullets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6075B45-AD9F-624C-9BE9-E4F124683B6D}"/>
              </a:ext>
            </a:extLst>
          </p:cNvPr>
          <p:cNvSpPr>
            <a:spLocks noGrp="1"/>
          </p:cNvSpPr>
          <p:nvPr>
            <p:ph sz="half" idx="1" hasCustomPrompt="1"/>
          </p:nvPr>
        </p:nvSpPr>
        <p:spPr>
          <a:xfrm>
            <a:off x="-6349" y="717551"/>
            <a:ext cx="2743199" cy="1665041"/>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7" name="Content Placeholder 2">
            <a:extLst>
              <a:ext uri="{FF2B5EF4-FFF2-40B4-BE49-F238E27FC236}">
                <a16:creationId xmlns:a16="http://schemas.microsoft.com/office/drawing/2014/main" id="{35E84CF7-4F55-774F-A728-E1EC71F23A51}"/>
              </a:ext>
            </a:extLst>
          </p:cNvPr>
          <p:cNvSpPr>
            <a:spLocks noGrp="1"/>
          </p:cNvSpPr>
          <p:nvPr>
            <p:ph sz="half" idx="11" hasCustomPrompt="1"/>
          </p:nvPr>
        </p:nvSpPr>
        <p:spPr>
          <a:xfrm>
            <a:off x="-6350" y="2486025"/>
            <a:ext cx="2743200" cy="1667412"/>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8" name="Content Placeholder 2">
            <a:extLst>
              <a:ext uri="{FF2B5EF4-FFF2-40B4-BE49-F238E27FC236}">
                <a16:creationId xmlns:a16="http://schemas.microsoft.com/office/drawing/2014/main" id="{31689D8D-E277-0948-B4B0-FC90D26F7F78}"/>
              </a:ext>
            </a:extLst>
          </p:cNvPr>
          <p:cNvSpPr>
            <a:spLocks noGrp="1"/>
          </p:cNvSpPr>
          <p:nvPr>
            <p:ph sz="half" idx="12" hasCustomPrompt="1"/>
          </p:nvPr>
        </p:nvSpPr>
        <p:spPr>
          <a:xfrm>
            <a:off x="-6350" y="4260414"/>
            <a:ext cx="2743200" cy="1867336"/>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3005085" y="1107001"/>
            <a:ext cx="5478515" cy="574186"/>
          </a:xfrm>
          <a:prstGeom prst="rect">
            <a:avLst/>
          </a:prstGeom>
        </p:spPr>
        <p:txBody>
          <a:bodyPr/>
          <a:lstStyle>
            <a:lvl1pPr algn="l">
              <a:defRPr/>
            </a:lvl1pPr>
          </a:lstStyle>
          <a:p>
            <a:r>
              <a:rPr lang="en-US" dirty="0"/>
              <a:t>RESOURCES</a:t>
            </a:r>
          </a:p>
        </p:txBody>
      </p:sp>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3005085" y="1785743"/>
            <a:ext cx="5478515" cy="4119757"/>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
        <p:nvSpPr>
          <p:cNvPr id="9" name="Rectangle 8">
            <a:extLst>
              <a:ext uri="{FF2B5EF4-FFF2-40B4-BE49-F238E27FC236}">
                <a16:creationId xmlns:a16="http://schemas.microsoft.com/office/drawing/2014/main" id="{2975CA2A-5E33-7C4D-BD0B-61F3AD1F796B}"/>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2197685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Resources left-One content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6075B45-AD9F-624C-9BE9-E4F124683B6D}"/>
              </a:ext>
            </a:extLst>
          </p:cNvPr>
          <p:cNvSpPr>
            <a:spLocks noGrp="1"/>
          </p:cNvSpPr>
          <p:nvPr>
            <p:ph sz="half" idx="1"/>
          </p:nvPr>
        </p:nvSpPr>
        <p:spPr>
          <a:xfrm>
            <a:off x="5651500" y="711200"/>
            <a:ext cx="3492500" cy="5416550"/>
          </a:xfrm>
          <a:prstGeom prst="rect">
            <a:avLst/>
          </a:prstGeom>
        </p:spPr>
        <p:txBody>
          <a:bodyPr/>
          <a:lstStyle>
            <a:lvl1pPr marL="0" indent="0">
              <a:buNone/>
              <a:defRPr/>
            </a:lvl1pPr>
          </a:lstStyle>
          <a:p>
            <a:pPr lvl="0"/>
            <a:r>
              <a:rPr lang="en-US"/>
              <a:t>Edit Master text styles</a:t>
            </a:r>
          </a:p>
        </p:txBody>
      </p:sp>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495301" y="967302"/>
            <a:ext cx="5067300" cy="574186"/>
          </a:xfrm>
          <a:prstGeom prst="rect">
            <a:avLst/>
          </a:prstGeom>
        </p:spPr>
        <p:txBody>
          <a:bodyPr/>
          <a:lstStyle>
            <a:lvl1pPr algn="l">
              <a:defRPr/>
            </a:lvl1pPr>
          </a:lstStyle>
          <a:p>
            <a:r>
              <a:rPr lang="en-US" dirty="0"/>
              <a:t>RESOURCES</a:t>
            </a:r>
          </a:p>
        </p:txBody>
      </p:sp>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495299" y="1541488"/>
            <a:ext cx="5067301" cy="4364012"/>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
        <p:nvSpPr>
          <p:cNvPr id="7" name="Rectangle 6">
            <a:extLst>
              <a:ext uri="{FF2B5EF4-FFF2-40B4-BE49-F238E27FC236}">
                <a16:creationId xmlns:a16="http://schemas.microsoft.com/office/drawing/2014/main" id="{AB12BB25-DC85-4C4F-AEF7-9D4DE9BCD6CD}"/>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3062708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LINKS Globe left-bullets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3195585" y="1107000"/>
            <a:ext cx="4783757" cy="574186"/>
          </a:xfrm>
          <a:prstGeom prst="rect">
            <a:avLst/>
          </a:prstGeom>
        </p:spPr>
        <p:txBody>
          <a:bodyPr/>
          <a:lstStyle>
            <a:lvl1pPr algn="l">
              <a:defRPr/>
            </a:lvl1pPr>
          </a:lstStyle>
          <a:p>
            <a:r>
              <a:rPr lang="en-US" dirty="0"/>
              <a:t>LINKS</a:t>
            </a:r>
          </a:p>
        </p:txBody>
      </p:sp>
      <p:pic>
        <p:nvPicPr>
          <p:cNvPr id="3" name="Picture 2" descr="left_globe.png">
            <a:extLst>
              <a:ext uri="{FF2B5EF4-FFF2-40B4-BE49-F238E27FC236}">
                <a16:creationId xmlns:a16="http://schemas.microsoft.com/office/drawing/2014/main" id="{CF75B0C0-9BD0-EB41-9225-91CA06FFFE11}"/>
              </a:ext>
            </a:extLst>
          </p:cNvPr>
          <p:cNvPicPr>
            <a:picLocks noChangeAspect="1"/>
          </p:cNvPicPr>
          <p:nvPr userDrawn="1"/>
        </p:nvPicPr>
        <p:blipFill>
          <a:blip r:embed="rId2"/>
          <a:stretch>
            <a:fillRect/>
          </a:stretch>
        </p:blipFill>
        <p:spPr>
          <a:xfrm>
            <a:off x="0" y="833015"/>
            <a:ext cx="2724839" cy="5201965"/>
          </a:xfrm>
          <a:prstGeom prst="rect">
            <a:avLst/>
          </a:prstGeom>
        </p:spPr>
      </p:pic>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3195585" y="1785742"/>
            <a:ext cx="4783757" cy="4119757"/>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
        <p:nvSpPr>
          <p:cNvPr id="6" name="Rectangle 5">
            <a:extLst>
              <a:ext uri="{FF2B5EF4-FFF2-40B4-BE49-F238E27FC236}">
                <a16:creationId xmlns:a16="http://schemas.microsoft.com/office/drawing/2014/main" id="{73404DC2-3F1E-B84E-BA04-2406A9AE7D2E}"/>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184290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Title - Bullets - Four 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878828"/>
            <a:ext cx="8108011" cy="552407"/>
          </a:xfrm>
          <a:prstGeom prst="rect">
            <a:avLst/>
          </a:prstGeom>
        </p:spPr>
        <p:txBody>
          <a:bodyPr/>
          <a:lstStyle/>
          <a:p>
            <a:r>
              <a:rPr lang="en-US" dirty="0"/>
              <a:t>Edit Header</a:t>
            </a:r>
          </a:p>
        </p:txBody>
      </p:sp>
      <p:sp>
        <p:nvSpPr>
          <p:cNvPr id="5" name="Text Placeholder 4">
            <a:extLst>
              <a:ext uri="{FF2B5EF4-FFF2-40B4-BE49-F238E27FC236}">
                <a16:creationId xmlns:a16="http://schemas.microsoft.com/office/drawing/2014/main" id="{9C14BA6D-5849-D54B-ABB3-65AB2B7DC6B1}"/>
              </a:ext>
            </a:extLst>
          </p:cNvPr>
          <p:cNvSpPr>
            <a:spLocks noGrp="1"/>
          </p:cNvSpPr>
          <p:nvPr>
            <p:ph type="body" sz="quarter" idx="10" hasCustomPrompt="1"/>
          </p:nvPr>
        </p:nvSpPr>
        <p:spPr>
          <a:xfrm>
            <a:off x="495300" y="1686125"/>
            <a:ext cx="4908813" cy="4008783"/>
          </a:xfrm>
        </p:spPr>
        <p:txBody>
          <a:bodyPr/>
          <a:lstStyle>
            <a:lvl1pPr marL="0" indent="0">
              <a:buNone/>
              <a:defRPr/>
            </a:lvl1pPr>
            <a:lvl2pPr>
              <a:defRPr/>
            </a:lvl2pPr>
            <a:lvl3pPr>
              <a:defRPr/>
            </a:lvl3pPr>
          </a:lstStyle>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p:txBody>
      </p:sp>
      <p:sp>
        <p:nvSpPr>
          <p:cNvPr id="8" name="Content Placeholder 7">
            <a:extLst>
              <a:ext uri="{FF2B5EF4-FFF2-40B4-BE49-F238E27FC236}">
                <a16:creationId xmlns:a16="http://schemas.microsoft.com/office/drawing/2014/main" id="{187ED64E-D1B6-374E-97DE-9F07AE7B53B6}"/>
              </a:ext>
            </a:extLst>
          </p:cNvPr>
          <p:cNvSpPr>
            <a:spLocks noGrp="1"/>
          </p:cNvSpPr>
          <p:nvPr>
            <p:ph sz="quarter" idx="11" hasCustomPrompt="1"/>
          </p:nvPr>
        </p:nvSpPr>
        <p:spPr>
          <a:xfrm>
            <a:off x="5533010" y="1698998"/>
            <a:ext cx="1510464" cy="1945718"/>
          </a:xfrm>
        </p:spPr>
        <p:txBody>
          <a:bodyPr>
            <a:normAutofit/>
          </a:bodyPr>
          <a:lstStyle>
            <a:lvl1pPr marL="0" indent="0">
              <a:buNone/>
              <a:defRPr sz="1400"/>
            </a:lvl1pPr>
          </a:lstStyle>
          <a:p>
            <a:pPr lvl="0"/>
            <a:r>
              <a:rPr lang="en-US" dirty="0"/>
              <a:t>Click icon to add content</a:t>
            </a:r>
          </a:p>
        </p:txBody>
      </p:sp>
      <p:sp>
        <p:nvSpPr>
          <p:cNvPr id="12" name="Content Placeholder 7">
            <a:extLst>
              <a:ext uri="{FF2B5EF4-FFF2-40B4-BE49-F238E27FC236}">
                <a16:creationId xmlns:a16="http://schemas.microsoft.com/office/drawing/2014/main" id="{7C92ADC1-522D-C646-B5D8-4E2C1449CF2F}"/>
              </a:ext>
            </a:extLst>
          </p:cNvPr>
          <p:cNvSpPr>
            <a:spLocks noGrp="1"/>
          </p:cNvSpPr>
          <p:nvPr>
            <p:ph sz="quarter" idx="12" hasCustomPrompt="1"/>
          </p:nvPr>
        </p:nvSpPr>
        <p:spPr>
          <a:xfrm>
            <a:off x="5533010" y="3762063"/>
            <a:ext cx="1510464" cy="1945718"/>
          </a:xfrm>
        </p:spPr>
        <p:txBody>
          <a:bodyPr>
            <a:normAutofit/>
          </a:bodyPr>
          <a:lstStyle>
            <a:lvl1pPr marL="0" indent="0">
              <a:buNone/>
              <a:defRPr sz="1400"/>
            </a:lvl1pPr>
          </a:lstStyle>
          <a:p>
            <a:pPr lvl="0"/>
            <a:r>
              <a:rPr lang="en-US" dirty="0"/>
              <a:t>Click icon to add content</a:t>
            </a:r>
          </a:p>
        </p:txBody>
      </p:sp>
      <p:sp>
        <p:nvSpPr>
          <p:cNvPr id="13" name="Content Placeholder 7">
            <a:extLst>
              <a:ext uri="{FF2B5EF4-FFF2-40B4-BE49-F238E27FC236}">
                <a16:creationId xmlns:a16="http://schemas.microsoft.com/office/drawing/2014/main" id="{B469994D-BAF6-8F48-AE67-788918D60C33}"/>
              </a:ext>
            </a:extLst>
          </p:cNvPr>
          <p:cNvSpPr>
            <a:spLocks noGrp="1"/>
          </p:cNvSpPr>
          <p:nvPr>
            <p:ph sz="quarter" idx="13" hasCustomPrompt="1"/>
          </p:nvPr>
        </p:nvSpPr>
        <p:spPr>
          <a:xfrm>
            <a:off x="7092847" y="1698998"/>
            <a:ext cx="1510464" cy="1945718"/>
          </a:xfrm>
        </p:spPr>
        <p:txBody>
          <a:bodyPr>
            <a:normAutofit/>
          </a:bodyPr>
          <a:lstStyle>
            <a:lvl1pPr marL="0" indent="0">
              <a:buNone/>
              <a:defRPr sz="1400"/>
            </a:lvl1pPr>
          </a:lstStyle>
          <a:p>
            <a:pPr lvl="0"/>
            <a:r>
              <a:rPr lang="en-US" dirty="0"/>
              <a:t>Click icon to add content</a:t>
            </a:r>
          </a:p>
        </p:txBody>
      </p:sp>
      <p:sp>
        <p:nvSpPr>
          <p:cNvPr id="14" name="Content Placeholder 7">
            <a:extLst>
              <a:ext uri="{FF2B5EF4-FFF2-40B4-BE49-F238E27FC236}">
                <a16:creationId xmlns:a16="http://schemas.microsoft.com/office/drawing/2014/main" id="{D003CCF5-EA19-3742-A8EF-BF667D5765DF}"/>
              </a:ext>
            </a:extLst>
          </p:cNvPr>
          <p:cNvSpPr>
            <a:spLocks noGrp="1"/>
          </p:cNvSpPr>
          <p:nvPr>
            <p:ph sz="quarter" idx="14" hasCustomPrompt="1"/>
          </p:nvPr>
        </p:nvSpPr>
        <p:spPr>
          <a:xfrm>
            <a:off x="7092847" y="3762063"/>
            <a:ext cx="1510464" cy="1945718"/>
          </a:xfrm>
        </p:spPr>
        <p:txBody>
          <a:bodyPr>
            <a:normAutofit/>
          </a:bodyPr>
          <a:lstStyle>
            <a:lvl1pPr marL="0" indent="0">
              <a:buNone/>
              <a:defRPr sz="1400"/>
            </a:lvl1pPr>
          </a:lstStyle>
          <a:p>
            <a:pPr lvl="0"/>
            <a:r>
              <a:rPr lang="en-US" dirty="0"/>
              <a:t>Click icon to add content</a:t>
            </a:r>
          </a:p>
        </p:txBody>
      </p:sp>
      <p:sp>
        <p:nvSpPr>
          <p:cNvPr id="9" name="Rectangle 8">
            <a:extLst>
              <a:ext uri="{FF2B5EF4-FFF2-40B4-BE49-F238E27FC236}">
                <a16:creationId xmlns:a16="http://schemas.microsoft.com/office/drawing/2014/main" id="{6CB676C4-0E04-454A-B865-BD9B069114B8}"/>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2754487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LINKS-three object-bullets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6075B45-AD9F-624C-9BE9-E4F124683B6D}"/>
              </a:ext>
            </a:extLst>
          </p:cNvPr>
          <p:cNvSpPr>
            <a:spLocks noGrp="1"/>
          </p:cNvSpPr>
          <p:nvPr>
            <p:ph sz="half" idx="1" hasCustomPrompt="1"/>
          </p:nvPr>
        </p:nvSpPr>
        <p:spPr>
          <a:xfrm>
            <a:off x="-6349" y="717551"/>
            <a:ext cx="2788186" cy="1735874"/>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3005085" y="1107001"/>
            <a:ext cx="5478515" cy="574186"/>
          </a:xfrm>
          <a:prstGeom prst="rect">
            <a:avLst/>
          </a:prstGeom>
        </p:spPr>
        <p:txBody>
          <a:bodyPr/>
          <a:lstStyle>
            <a:lvl1pPr algn="l">
              <a:defRPr/>
            </a:lvl1pPr>
          </a:lstStyle>
          <a:p>
            <a:r>
              <a:rPr lang="en-US" dirty="0"/>
              <a:t>LINKS</a:t>
            </a:r>
          </a:p>
        </p:txBody>
      </p:sp>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3005085" y="1785743"/>
            <a:ext cx="5478515" cy="4119757"/>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
        <p:nvSpPr>
          <p:cNvPr id="9" name="Content Placeholder 2">
            <a:extLst>
              <a:ext uri="{FF2B5EF4-FFF2-40B4-BE49-F238E27FC236}">
                <a16:creationId xmlns:a16="http://schemas.microsoft.com/office/drawing/2014/main" id="{4F49A2B6-7ACE-A543-88F7-2EC77F32882E}"/>
              </a:ext>
            </a:extLst>
          </p:cNvPr>
          <p:cNvSpPr>
            <a:spLocks noGrp="1"/>
          </p:cNvSpPr>
          <p:nvPr>
            <p:ph sz="half" idx="11" hasCustomPrompt="1"/>
          </p:nvPr>
        </p:nvSpPr>
        <p:spPr>
          <a:xfrm>
            <a:off x="-6349" y="2512007"/>
            <a:ext cx="2788186" cy="1735874"/>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10" name="Content Placeholder 2">
            <a:extLst>
              <a:ext uri="{FF2B5EF4-FFF2-40B4-BE49-F238E27FC236}">
                <a16:creationId xmlns:a16="http://schemas.microsoft.com/office/drawing/2014/main" id="{368A2827-C4C0-3847-83D6-1F334C100E2F}"/>
              </a:ext>
            </a:extLst>
          </p:cNvPr>
          <p:cNvSpPr>
            <a:spLocks noGrp="1"/>
          </p:cNvSpPr>
          <p:nvPr>
            <p:ph sz="half" idx="12" hasCustomPrompt="1"/>
          </p:nvPr>
        </p:nvSpPr>
        <p:spPr>
          <a:xfrm>
            <a:off x="-6349" y="4306463"/>
            <a:ext cx="2788186" cy="1802416"/>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7" name="Rectangle 6">
            <a:extLst>
              <a:ext uri="{FF2B5EF4-FFF2-40B4-BE49-F238E27FC236}">
                <a16:creationId xmlns:a16="http://schemas.microsoft.com/office/drawing/2014/main" id="{8948BCDF-F7A3-8946-B857-46BA8BA060F2}"/>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517303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NKS left-One content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6075B45-AD9F-624C-9BE9-E4F124683B6D}"/>
              </a:ext>
            </a:extLst>
          </p:cNvPr>
          <p:cNvSpPr>
            <a:spLocks noGrp="1"/>
          </p:cNvSpPr>
          <p:nvPr>
            <p:ph sz="half" idx="1"/>
          </p:nvPr>
        </p:nvSpPr>
        <p:spPr>
          <a:xfrm>
            <a:off x="5651500" y="711200"/>
            <a:ext cx="3492500" cy="5416550"/>
          </a:xfrm>
          <a:prstGeom prst="rect">
            <a:avLst/>
          </a:prstGeom>
        </p:spPr>
        <p:txBody>
          <a:bodyPr/>
          <a:lstStyle>
            <a:lvl1pPr marL="0" indent="0">
              <a:buNone/>
              <a:defRPr/>
            </a:lvl1pPr>
          </a:lstStyle>
          <a:p>
            <a:pPr lvl="0"/>
            <a:r>
              <a:rPr lang="en-US"/>
              <a:t>Edit Master text styles</a:t>
            </a:r>
          </a:p>
        </p:txBody>
      </p:sp>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495301" y="967302"/>
            <a:ext cx="5067300" cy="574186"/>
          </a:xfrm>
          <a:prstGeom prst="rect">
            <a:avLst/>
          </a:prstGeom>
        </p:spPr>
        <p:txBody>
          <a:bodyPr/>
          <a:lstStyle>
            <a:lvl1pPr algn="l">
              <a:defRPr/>
            </a:lvl1pPr>
          </a:lstStyle>
          <a:p>
            <a:r>
              <a:rPr lang="en-US" dirty="0"/>
              <a:t>LINKS</a:t>
            </a:r>
          </a:p>
        </p:txBody>
      </p:sp>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495299" y="1541488"/>
            <a:ext cx="5067301" cy="4364012"/>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
        <p:nvSpPr>
          <p:cNvPr id="7" name="Rectangle 6">
            <a:extLst>
              <a:ext uri="{FF2B5EF4-FFF2-40B4-BE49-F238E27FC236}">
                <a16:creationId xmlns:a16="http://schemas.microsoft.com/office/drawing/2014/main" id="{568BCF42-CF00-D842-9FD2-F2E454EDC7C0}"/>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1111800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GLOBE map">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CDE43E-86A8-254A-A68B-DFF0F735408A}"/>
              </a:ext>
            </a:extLst>
          </p:cNvPr>
          <p:cNvPicPr>
            <a:picLocks noChangeAspect="1"/>
          </p:cNvPicPr>
          <p:nvPr userDrawn="1"/>
        </p:nvPicPr>
        <p:blipFill>
          <a:blip r:embed="rId2"/>
          <a:stretch>
            <a:fillRect/>
          </a:stretch>
        </p:blipFill>
        <p:spPr>
          <a:xfrm>
            <a:off x="0" y="735072"/>
            <a:ext cx="9144000" cy="4175074"/>
          </a:xfrm>
          <a:prstGeom prst="rect">
            <a:avLst/>
          </a:prstGeom>
          <a:effectLst>
            <a:outerShdw blurRad="381000" dist="38100" dir="5400000" algn="t" rotWithShape="0">
              <a:prstClr val="black">
                <a:alpha val="40000"/>
              </a:prstClr>
            </a:outerShdw>
          </a:effectLst>
        </p:spPr>
      </p:pic>
      <p:sp>
        <p:nvSpPr>
          <p:cNvPr id="5" name="Text Placeholder 4">
            <a:extLst>
              <a:ext uri="{FF2B5EF4-FFF2-40B4-BE49-F238E27FC236}">
                <a16:creationId xmlns:a16="http://schemas.microsoft.com/office/drawing/2014/main" id="{E1936345-D1E0-194D-ACE7-FD06E0F38801}"/>
              </a:ext>
            </a:extLst>
          </p:cNvPr>
          <p:cNvSpPr>
            <a:spLocks noGrp="1"/>
          </p:cNvSpPr>
          <p:nvPr>
            <p:ph type="body" sz="quarter" idx="10" hasCustomPrompt="1"/>
          </p:nvPr>
        </p:nvSpPr>
        <p:spPr>
          <a:xfrm>
            <a:off x="1319213" y="5053014"/>
            <a:ext cx="7007225" cy="394886"/>
          </a:xfrm>
        </p:spPr>
        <p:txBody>
          <a:bodyPr/>
          <a:lstStyle>
            <a:lvl1pPr marL="0" indent="0" algn="ctr">
              <a:buNone/>
              <a:defRPr b="0"/>
            </a:lvl1pPr>
            <a:lvl2pPr marL="457200" indent="0">
              <a:buNone/>
              <a:defRPr/>
            </a:lvl2pPr>
          </a:lstStyle>
          <a:p>
            <a:pPr lvl="0"/>
            <a:r>
              <a:rPr lang="en-US" dirty="0"/>
              <a:t>Edit Header Here</a:t>
            </a:r>
          </a:p>
          <a:p>
            <a:pPr lvl="1"/>
            <a:endParaRPr lang="en-US" dirty="0"/>
          </a:p>
        </p:txBody>
      </p:sp>
      <p:sp>
        <p:nvSpPr>
          <p:cNvPr id="9" name="TextBox 8">
            <a:hlinkClick r:id="rId3"/>
            <a:extLst>
              <a:ext uri="{FF2B5EF4-FFF2-40B4-BE49-F238E27FC236}">
                <a16:creationId xmlns:a16="http://schemas.microsoft.com/office/drawing/2014/main" id="{1788F8DA-CBCF-8D4D-B073-7558B858F80E}"/>
              </a:ext>
            </a:extLst>
          </p:cNvPr>
          <p:cNvSpPr txBox="1"/>
          <p:nvPr userDrawn="1"/>
        </p:nvSpPr>
        <p:spPr>
          <a:xfrm>
            <a:off x="1319213" y="5536168"/>
            <a:ext cx="7007225" cy="400110"/>
          </a:xfrm>
          <a:prstGeom prst="rect">
            <a:avLst/>
          </a:prstGeom>
          <a:noFill/>
        </p:spPr>
        <p:txBody>
          <a:bodyPr wrap="square" rtlCol="0">
            <a:spAutoFit/>
          </a:bodyPr>
          <a:lstStyle/>
          <a:p>
            <a:pPr algn="ctr"/>
            <a:r>
              <a:rPr lang="en-US" sz="2000" dirty="0">
                <a:solidFill>
                  <a:srgbClr val="BE8E2D"/>
                </a:solidFill>
                <a:latin typeface="Arial" panose="020B0604020202020204" pitchFamily="34" charset="0"/>
                <a:cs typeface="Arial" panose="020B0604020202020204" pitchFamily="34" charset="0"/>
              </a:rPr>
              <a:t>GLOBE Countries and Members Map</a:t>
            </a:r>
          </a:p>
        </p:txBody>
      </p:sp>
      <p:sp>
        <p:nvSpPr>
          <p:cNvPr id="6" name="Rectangle 5">
            <a:extLst>
              <a:ext uri="{FF2B5EF4-FFF2-40B4-BE49-F238E27FC236}">
                <a16:creationId xmlns:a16="http://schemas.microsoft.com/office/drawing/2014/main" id="{CC87A364-AE4F-CD41-965D-326302833D43}"/>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1217661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MORE Info About GLOB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21A2735-0204-C146-842A-909D023860C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802" y="664143"/>
            <a:ext cx="9144000" cy="3522847"/>
          </a:xfrm>
          <a:prstGeom prst="rect">
            <a:avLst/>
          </a:prstGeom>
          <a:ln w="3175">
            <a:noFill/>
          </a:ln>
          <a:effectLst>
            <a:outerShdw blurRad="304800" dist="101600" dir="5400000" algn="t" rotWithShape="0">
              <a:prstClr val="black">
                <a:alpha val="40000"/>
              </a:prstClr>
            </a:outerShdw>
          </a:effectLst>
        </p:spPr>
      </p:pic>
      <p:sp>
        <p:nvSpPr>
          <p:cNvPr id="3" name="Shape 73">
            <a:hlinkClick r:id="rId3"/>
            <a:extLst>
              <a:ext uri="{FF2B5EF4-FFF2-40B4-BE49-F238E27FC236}">
                <a16:creationId xmlns:a16="http://schemas.microsoft.com/office/drawing/2014/main" id="{E3D98638-21BB-4240-9F5A-63AECA10FFCF}"/>
              </a:ext>
            </a:extLst>
          </p:cNvPr>
          <p:cNvSpPr txBox="1"/>
          <p:nvPr userDrawn="1"/>
        </p:nvSpPr>
        <p:spPr>
          <a:xfrm>
            <a:off x="567891" y="4365671"/>
            <a:ext cx="7921591" cy="4436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a:solidFill>
                  <a:srgbClr val="1A2E5A"/>
                </a:solidFill>
                <a:latin typeface="Arial"/>
                <a:ea typeface="Arial"/>
                <a:cs typeface="Arial"/>
                <a:sym typeface="Arial"/>
              </a:rPr>
              <a:t>More Information About The GLOBE Program</a:t>
            </a:r>
          </a:p>
        </p:txBody>
      </p:sp>
      <p:pic>
        <p:nvPicPr>
          <p:cNvPr id="4" name="Picture 3">
            <a:hlinkClick r:id="rId3"/>
            <a:extLst>
              <a:ext uri="{FF2B5EF4-FFF2-40B4-BE49-F238E27FC236}">
                <a16:creationId xmlns:a16="http://schemas.microsoft.com/office/drawing/2014/main" id="{0ED28ED7-9F91-FE45-9232-2B1C48F92386}"/>
              </a:ext>
            </a:extLst>
          </p:cNvPr>
          <p:cNvPicPr>
            <a:picLocks noChangeAspect="1"/>
          </p:cNvPicPr>
          <p:nvPr userDrawn="1"/>
        </p:nvPicPr>
        <p:blipFill>
          <a:blip r:embed="rId4"/>
          <a:stretch>
            <a:fillRect/>
          </a:stretch>
        </p:blipFill>
        <p:spPr>
          <a:xfrm>
            <a:off x="4279800" y="5247605"/>
            <a:ext cx="440797" cy="394046"/>
          </a:xfrm>
          <a:prstGeom prst="rect">
            <a:avLst/>
          </a:prstGeom>
        </p:spPr>
      </p:pic>
      <p:sp>
        <p:nvSpPr>
          <p:cNvPr id="5" name="TextBox 4">
            <a:hlinkClick r:id="rId3"/>
            <a:extLst>
              <a:ext uri="{FF2B5EF4-FFF2-40B4-BE49-F238E27FC236}">
                <a16:creationId xmlns:a16="http://schemas.microsoft.com/office/drawing/2014/main" id="{B8ED8F51-C210-C740-AA77-F3D36CD748B8}"/>
              </a:ext>
            </a:extLst>
          </p:cNvPr>
          <p:cNvSpPr txBox="1"/>
          <p:nvPr userDrawn="1"/>
        </p:nvSpPr>
        <p:spPr>
          <a:xfrm>
            <a:off x="3666313" y="4859023"/>
            <a:ext cx="1724747" cy="369332"/>
          </a:xfrm>
          <a:prstGeom prst="rect">
            <a:avLst/>
          </a:prstGeom>
          <a:noFill/>
        </p:spPr>
        <p:txBody>
          <a:bodyPr wrap="square" rtlCol="0">
            <a:spAutoFit/>
          </a:bodyPr>
          <a:lstStyle/>
          <a:p>
            <a:pPr algn="ctr"/>
            <a:r>
              <a:rPr lang="en-US" sz="1800" dirty="0">
                <a:solidFill>
                  <a:srgbClr val="1A2E5A"/>
                </a:solidFill>
              </a:rPr>
              <a:t>www.globe.gov</a:t>
            </a:r>
          </a:p>
        </p:txBody>
      </p:sp>
      <p:grpSp>
        <p:nvGrpSpPr>
          <p:cNvPr id="13" name="Group 12">
            <a:extLst>
              <a:ext uri="{FF2B5EF4-FFF2-40B4-BE49-F238E27FC236}">
                <a16:creationId xmlns:a16="http://schemas.microsoft.com/office/drawing/2014/main" id="{420D73D1-9FAE-504A-8958-CC831211AF2A}"/>
              </a:ext>
            </a:extLst>
          </p:cNvPr>
          <p:cNvGrpSpPr/>
          <p:nvPr userDrawn="1"/>
        </p:nvGrpSpPr>
        <p:grpSpPr>
          <a:xfrm>
            <a:off x="3441079" y="5783342"/>
            <a:ext cx="2197347" cy="228600"/>
            <a:chOff x="3441079" y="5791538"/>
            <a:chExt cx="2197347" cy="228600"/>
          </a:xfrm>
        </p:grpSpPr>
        <p:pic>
          <p:nvPicPr>
            <p:cNvPr id="6" name="Shape 184" descr="C:\Users\kristina\Documents\GLOBE_All\NewsBrief\February_2018_NewsBrief\FB Logo.png">
              <a:hlinkClick r:id="rId5"/>
              <a:extLst>
                <a:ext uri="{FF2B5EF4-FFF2-40B4-BE49-F238E27FC236}">
                  <a16:creationId xmlns:a16="http://schemas.microsoft.com/office/drawing/2014/main" id="{9E21A6C7-9DD4-3B45-B80A-AE15C05AC0C5}"/>
                </a:ext>
              </a:extLst>
            </p:cNvPr>
            <p:cNvPicPr preferRelativeResize="0"/>
            <p:nvPr userDrawn="1"/>
          </p:nvPicPr>
          <p:blipFill rotWithShape="1">
            <a:blip r:embed="rId6">
              <a:alphaModFix/>
            </a:blip>
            <a:srcRect/>
            <a:stretch/>
          </p:blipFill>
          <p:spPr>
            <a:xfrm>
              <a:off x="3441079" y="5802333"/>
              <a:ext cx="207010" cy="207010"/>
            </a:xfrm>
            <a:prstGeom prst="rect">
              <a:avLst/>
            </a:prstGeom>
            <a:noFill/>
            <a:ln>
              <a:noFill/>
            </a:ln>
          </p:spPr>
        </p:pic>
        <p:pic>
          <p:nvPicPr>
            <p:cNvPr id="7" name="Shape 185" descr="C:\Users\kristina\Documents\GLOBE_All\NewsBrief\February_2018_NewsBrief\YouTube Logo.png">
              <a:hlinkClick r:id="rId7"/>
              <a:extLst>
                <a:ext uri="{FF2B5EF4-FFF2-40B4-BE49-F238E27FC236}">
                  <a16:creationId xmlns:a16="http://schemas.microsoft.com/office/drawing/2014/main" id="{652AD84A-2409-EE4D-9990-EC322988F7D3}"/>
                </a:ext>
              </a:extLst>
            </p:cNvPr>
            <p:cNvPicPr preferRelativeResize="0"/>
            <p:nvPr userDrawn="1"/>
          </p:nvPicPr>
          <p:blipFill rotWithShape="1">
            <a:blip r:embed="rId8">
              <a:alphaModFix/>
            </a:blip>
            <a:srcRect/>
            <a:stretch/>
          </p:blipFill>
          <p:spPr>
            <a:xfrm>
              <a:off x="3933266" y="5802333"/>
              <a:ext cx="207010" cy="207010"/>
            </a:xfrm>
            <a:prstGeom prst="rect">
              <a:avLst/>
            </a:prstGeom>
            <a:noFill/>
            <a:ln>
              <a:noFill/>
            </a:ln>
          </p:spPr>
        </p:pic>
        <p:pic>
          <p:nvPicPr>
            <p:cNvPr id="8" name="Shape 186" descr="C:\Users\kristina\Documents\GLOBE_All\NewsBrief\February_2018_NewsBrief\Pinterest Logo.png">
              <a:hlinkClick r:id="rId9"/>
              <a:extLst>
                <a:ext uri="{FF2B5EF4-FFF2-40B4-BE49-F238E27FC236}">
                  <a16:creationId xmlns:a16="http://schemas.microsoft.com/office/drawing/2014/main" id="{2A60DB09-F857-584E-963F-2A9E874DCE74}"/>
                </a:ext>
              </a:extLst>
            </p:cNvPr>
            <p:cNvPicPr preferRelativeResize="0"/>
            <p:nvPr userDrawn="1"/>
          </p:nvPicPr>
          <p:blipFill rotWithShape="1">
            <a:blip r:embed="rId10">
              <a:alphaModFix/>
            </a:blip>
            <a:srcRect/>
            <a:stretch/>
          </p:blipFill>
          <p:spPr>
            <a:xfrm>
              <a:off x="4425453" y="5802333"/>
              <a:ext cx="207010" cy="207010"/>
            </a:xfrm>
            <a:prstGeom prst="rect">
              <a:avLst/>
            </a:prstGeom>
            <a:noFill/>
            <a:ln>
              <a:noFill/>
            </a:ln>
          </p:spPr>
        </p:pic>
        <p:pic>
          <p:nvPicPr>
            <p:cNvPr id="9" name="Shape 187" descr="C:\Users\kristina\Documents\GLOBE_All\NewsBrief\February_2018_NewsBrief\Instagram logo.png">
              <a:hlinkClick r:id="rId11"/>
              <a:extLst>
                <a:ext uri="{FF2B5EF4-FFF2-40B4-BE49-F238E27FC236}">
                  <a16:creationId xmlns:a16="http://schemas.microsoft.com/office/drawing/2014/main" id="{6223619B-7993-314E-A6DB-B85E30F3B2FE}"/>
                </a:ext>
              </a:extLst>
            </p:cNvPr>
            <p:cNvPicPr preferRelativeResize="0"/>
            <p:nvPr userDrawn="1"/>
          </p:nvPicPr>
          <p:blipFill rotWithShape="1">
            <a:blip r:embed="rId12">
              <a:alphaModFix/>
            </a:blip>
            <a:srcRect/>
            <a:stretch/>
          </p:blipFill>
          <p:spPr>
            <a:xfrm>
              <a:off x="4917640" y="5791538"/>
              <a:ext cx="228600" cy="228600"/>
            </a:xfrm>
            <a:prstGeom prst="rect">
              <a:avLst/>
            </a:prstGeom>
            <a:noFill/>
            <a:ln>
              <a:noFill/>
            </a:ln>
          </p:spPr>
        </p:pic>
        <p:pic>
          <p:nvPicPr>
            <p:cNvPr id="10" name="Shape 188" descr="C:\Users\kristina\Documents\GLOBE_All\NewsBrief\February_2018_NewsBrief\Twitter Logo.png">
              <a:hlinkClick r:id="rId13"/>
              <a:extLst>
                <a:ext uri="{FF2B5EF4-FFF2-40B4-BE49-F238E27FC236}">
                  <a16:creationId xmlns:a16="http://schemas.microsoft.com/office/drawing/2014/main" id="{9232B11A-56BD-9946-93BA-677E19839704}"/>
                </a:ext>
              </a:extLst>
            </p:cNvPr>
            <p:cNvPicPr preferRelativeResize="0"/>
            <p:nvPr userDrawn="1"/>
          </p:nvPicPr>
          <p:blipFill rotWithShape="1">
            <a:blip r:embed="rId14">
              <a:alphaModFix/>
            </a:blip>
            <a:srcRect/>
            <a:stretch/>
          </p:blipFill>
          <p:spPr>
            <a:xfrm>
              <a:off x="5431416" y="5802333"/>
              <a:ext cx="207010" cy="207010"/>
            </a:xfrm>
            <a:prstGeom prst="rect">
              <a:avLst/>
            </a:prstGeom>
            <a:noFill/>
            <a:ln>
              <a:noFill/>
            </a:ln>
          </p:spPr>
        </p:pic>
      </p:grpSp>
      <p:sp>
        <p:nvSpPr>
          <p:cNvPr id="14" name="Rectangle 13">
            <a:extLst>
              <a:ext uri="{FF2B5EF4-FFF2-40B4-BE49-F238E27FC236}">
                <a16:creationId xmlns:a16="http://schemas.microsoft.com/office/drawing/2014/main" id="{9E2EFAAF-DFD1-6C42-A483-63A623838CF9}"/>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2871304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CONTACT INFORMATION">
    <p:spTree>
      <p:nvGrpSpPr>
        <p:cNvPr id="1" name=""/>
        <p:cNvGrpSpPr/>
        <p:nvPr/>
      </p:nvGrpSpPr>
      <p:grpSpPr>
        <a:xfrm>
          <a:off x="0" y="0"/>
          <a:ext cx="0" cy="0"/>
          <a:chOff x="0" y="0"/>
          <a:chExt cx="0" cy="0"/>
        </a:xfrm>
      </p:grpSpPr>
      <p:pic>
        <p:nvPicPr>
          <p:cNvPr id="4" name="Shape 77" descr="left_globe.png">
            <a:extLst>
              <a:ext uri="{FF2B5EF4-FFF2-40B4-BE49-F238E27FC236}">
                <a16:creationId xmlns:a16="http://schemas.microsoft.com/office/drawing/2014/main" id="{69207EF1-B1B3-5647-9425-BE1735EC60BA}"/>
              </a:ext>
            </a:extLst>
          </p:cNvPr>
          <p:cNvPicPr preferRelativeResize="0"/>
          <p:nvPr userDrawn="1"/>
        </p:nvPicPr>
        <p:blipFill rotWithShape="1">
          <a:blip r:embed="rId2">
            <a:alphaModFix/>
          </a:blip>
          <a:srcRect/>
          <a:stretch/>
        </p:blipFill>
        <p:spPr>
          <a:xfrm>
            <a:off x="-60761" y="784889"/>
            <a:ext cx="2724839" cy="5201965"/>
          </a:xfrm>
          <a:prstGeom prst="rect">
            <a:avLst/>
          </a:prstGeom>
          <a:noFill/>
          <a:ln>
            <a:noFill/>
          </a:ln>
        </p:spPr>
      </p:pic>
      <p:sp>
        <p:nvSpPr>
          <p:cNvPr id="6" name="Shape 16">
            <a:extLst>
              <a:ext uri="{FF2B5EF4-FFF2-40B4-BE49-F238E27FC236}">
                <a16:creationId xmlns:a16="http://schemas.microsoft.com/office/drawing/2014/main" id="{049D465F-ACC5-4F41-9891-1DA80D3D1636}"/>
              </a:ext>
            </a:extLst>
          </p:cNvPr>
          <p:cNvSpPr txBox="1">
            <a:spLocks/>
          </p:cNvSpPr>
          <p:nvPr userDrawn="1"/>
        </p:nvSpPr>
        <p:spPr>
          <a:xfrm>
            <a:off x="2444208" y="1108128"/>
            <a:ext cx="5997756" cy="697424"/>
          </a:xfrm>
          <a:prstGeom prst="rect">
            <a:avLst/>
          </a:prstGeom>
          <a:noFill/>
          <a:ln>
            <a:noFill/>
          </a:ln>
        </p:spPr>
        <p:txBody>
          <a:bodyPr spcFirstLastPara="1" vert="horz" wrap="square" lIns="91425" tIns="91425" rIns="91425" bIns="91425" rtlCol="0" anchor="t" anchorCtr="0">
            <a:noAutofit/>
          </a:bodyPr>
          <a:lstStyle>
            <a:lvl1pPr marL="342900" marR="0" lvl="0" indent="-342900" algn="ctr" defTabSz="914400" rtl="0" eaLnBrk="1" latinLnBrk="0" hangingPunct="1">
              <a:lnSpc>
                <a:spcPct val="90000"/>
              </a:lnSpc>
              <a:spcBef>
                <a:spcPts val="1000"/>
              </a:spcBef>
              <a:spcAft>
                <a:spcPts val="0"/>
              </a:spcAft>
              <a:buClr>
                <a:srgbClr val="9B2600"/>
              </a:buClr>
              <a:buSzPts val="3000"/>
              <a:buFont typeface="Arial"/>
              <a:buNone/>
              <a:defRPr sz="2400" b="0" i="0" u="none" strike="noStrike" kern="1200" cap="none">
                <a:solidFill>
                  <a:srgbClr val="152C5E"/>
                </a:solidFill>
                <a:latin typeface="Arial"/>
                <a:ea typeface="Arial"/>
                <a:cs typeface="Arial"/>
                <a:sym typeface="Arial"/>
              </a:defRPr>
            </a:lvl1pPr>
            <a:lvl2pPr marL="685800" marR="0" lvl="1" indent="-228600" algn="ctr" defTabSz="914400" rtl="0" eaLnBrk="1" latinLnBrk="0" hangingPunct="1">
              <a:lnSpc>
                <a:spcPct val="90000"/>
              </a:lnSpc>
              <a:spcBef>
                <a:spcPts val="500"/>
              </a:spcBef>
              <a:spcAft>
                <a:spcPts val="0"/>
              </a:spcAft>
              <a:buClr>
                <a:srgbClr val="152C5E"/>
              </a:buClr>
              <a:buSzPts val="2700"/>
              <a:buFont typeface="Arial"/>
              <a:buNone/>
              <a:defRPr sz="2000" b="0" i="0" u="none" strike="noStrike" kern="1200" cap="none">
                <a:solidFill>
                  <a:srgbClr val="152C5E"/>
                </a:solidFill>
                <a:latin typeface="Arial"/>
                <a:ea typeface="Arial"/>
                <a:cs typeface="Arial"/>
                <a:sym typeface="Arial"/>
              </a:defRPr>
            </a:lvl2pPr>
            <a:lvl3pPr marL="1143000" marR="0" lvl="2" indent="-228600" algn="ctr" defTabSz="914400" rtl="0" eaLnBrk="1" latinLnBrk="0" hangingPunct="1">
              <a:lnSpc>
                <a:spcPct val="90000"/>
              </a:lnSpc>
              <a:spcBef>
                <a:spcPts val="500"/>
              </a:spcBef>
              <a:spcAft>
                <a:spcPts val="0"/>
              </a:spcAft>
              <a:buClr>
                <a:srgbClr val="2E75B5"/>
              </a:buClr>
              <a:buSzPts val="2430"/>
              <a:buFont typeface="Arial"/>
              <a:buNone/>
              <a:defRPr sz="1800" b="0" i="0" u="none" strike="noStrike" kern="1200" cap="none">
                <a:solidFill>
                  <a:srgbClr val="152C5E"/>
                </a:solidFill>
                <a:latin typeface="Arial"/>
                <a:ea typeface="Arial"/>
                <a:cs typeface="Arial"/>
                <a:sym typeface="Arial"/>
              </a:defRPr>
            </a:lvl3pPr>
            <a:lvl4pPr marL="1600200" marR="0" lvl="3" indent="-228600" algn="ctr" defTabSz="914400" rtl="0" eaLnBrk="1" latinLnBrk="0" hangingPunct="1">
              <a:lnSpc>
                <a:spcPct val="90000"/>
              </a:lnSpc>
              <a:spcBef>
                <a:spcPts val="500"/>
              </a:spcBef>
              <a:spcAft>
                <a:spcPts val="0"/>
              </a:spcAft>
              <a:buClr>
                <a:srgbClr val="9B2600"/>
              </a:buClr>
              <a:buSzPts val="2160"/>
              <a:buFont typeface="Arial"/>
              <a:buNone/>
              <a:defRPr sz="1600" b="0" i="0" u="none" strike="noStrike" kern="1200" cap="none">
                <a:solidFill>
                  <a:srgbClr val="152C5E"/>
                </a:solidFill>
                <a:latin typeface="Arial"/>
                <a:ea typeface="Arial"/>
                <a:cs typeface="Arial"/>
                <a:sym typeface="Arial"/>
              </a:defRPr>
            </a:lvl4pPr>
            <a:lvl5pPr marL="2057400" marR="0" lvl="4" indent="-228600" algn="ctr" defTabSz="914400" rtl="0" eaLnBrk="1" latinLnBrk="0" hangingPunct="1">
              <a:lnSpc>
                <a:spcPct val="90000"/>
              </a:lnSpc>
              <a:spcBef>
                <a:spcPts val="500"/>
              </a:spcBef>
              <a:spcAft>
                <a:spcPts val="0"/>
              </a:spcAft>
              <a:buClr>
                <a:srgbClr val="CE9618"/>
              </a:buClr>
              <a:buSzPts val="2160"/>
              <a:buFont typeface="Arial"/>
              <a:buNone/>
              <a:defRPr sz="1600" b="0" i="0" u="none" strike="noStrike" kern="1200" cap="none">
                <a:solidFill>
                  <a:srgbClr val="152C5E"/>
                </a:solidFill>
                <a:latin typeface="Arial"/>
                <a:ea typeface="Arial"/>
                <a:cs typeface="Arial"/>
                <a:sym typeface="Arial"/>
              </a:defRPr>
            </a:lvl5pPr>
            <a:lvl6pPr marL="2514600" marR="0" lvl="5"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Arial"/>
                <a:ea typeface="Arial"/>
                <a:cs typeface="Arial"/>
                <a:sym typeface="Arial"/>
              </a:defRPr>
            </a:lvl6pPr>
            <a:lvl7pPr marL="2971800" marR="0" lvl="6"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Arial"/>
                <a:ea typeface="Arial"/>
                <a:cs typeface="Arial"/>
                <a:sym typeface="Arial"/>
              </a:defRPr>
            </a:lvl7pPr>
            <a:lvl8pPr marL="3429000" marR="0" lvl="7"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Arial"/>
                <a:ea typeface="Arial"/>
                <a:cs typeface="Arial"/>
                <a:sym typeface="Arial"/>
              </a:defRPr>
            </a:lvl8pPr>
            <a:lvl9pPr marL="3886200" marR="0" lvl="8"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Arial"/>
                <a:ea typeface="Arial"/>
                <a:cs typeface="Arial"/>
                <a:sym typeface="Arial"/>
              </a:defRPr>
            </a:lvl9pPr>
          </a:lstStyle>
          <a:p>
            <a:r>
              <a:rPr lang="en-US" sz="3600" dirty="0">
                <a:solidFill>
                  <a:srgbClr val="9B2600"/>
                </a:solidFill>
              </a:rPr>
              <a:t>CONTACT</a:t>
            </a:r>
            <a:r>
              <a:rPr lang="en-US" sz="3200" dirty="0">
                <a:solidFill>
                  <a:srgbClr val="9B2600"/>
                </a:solidFill>
              </a:rPr>
              <a:t> </a:t>
            </a:r>
            <a:r>
              <a:rPr lang="en-US" sz="3600" dirty="0">
                <a:solidFill>
                  <a:srgbClr val="9B2600"/>
                </a:solidFill>
              </a:rPr>
              <a:t>INFORMATION</a:t>
            </a:r>
          </a:p>
        </p:txBody>
      </p:sp>
      <p:sp>
        <p:nvSpPr>
          <p:cNvPr id="7" name="TextBox 6">
            <a:hlinkClick r:id="rId3"/>
            <a:extLst>
              <a:ext uri="{FF2B5EF4-FFF2-40B4-BE49-F238E27FC236}">
                <a16:creationId xmlns:a16="http://schemas.microsoft.com/office/drawing/2014/main" id="{0454D74B-76E7-A54F-B678-299E016F95EB}"/>
              </a:ext>
            </a:extLst>
          </p:cNvPr>
          <p:cNvSpPr txBox="1"/>
          <p:nvPr userDrawn="1"/>
        </p:nvSpPr>
        <p:spPr>
          <a:xfrm>
            <a:off x="4580713" y="5301464"/>
            <a:ext cx="1724747" cy="369332"/>
          </a:xfrm>
          <a:prstGeom prst="rect">
            <a:avLst/>
          </a:prstGeom>
          <a:noFill/>
        </p:spPr>
        <p:txBody>
          <a:bodyPr wrap="square" rtlCol="0">
            <a:spAutoFit/>
          </a:bodyPr>
          <a:lstStyle/>
          <a:p>
            <a:pPr algn="ctr"/>
            <a:r>
              <a:rPr lang="en-US" sz="1800" b="1" dirty="0">
                <a:solidFill>
                  <a:srgbClr val="1A2E5A"/>
                </a:solidFill>
              </a:rPr>
              <a:t>www.globe.gov</a:t>
            </a:r>
          </a:p>
        </p:txBody>
      </p:sp>
      <p:sp>
        <p:nvSpPr>
          <p:cNvPr id="14" name="Shape 75">
            <a:extLst>
              <a:ext uri="{FF2B5EF4-FFF2-40B4-BE49-F238E27FC236}">
                <a16:creationId xmlns:a16="http://schemas.microsoft.com/office/drawing/2014/main" id="{341A5114-A951-CF46-A034-3D8BD8FD8E09}"/>
              </a:ext>
            </a:extLst>
          </p:cNvPr>
          <p:cNvSpPr txBox="1">
            <a:spLocks noGrp="1"/>
          </p:cNvSpPr>
          <p:nvPr>
            <p:ph type="ctrTitle" hasCustomPrompt="1"/>
          </p:nvPr>
        </p:nvSpPr>
        <p:spPr>
          <a:xfrm>
            <a:off x="2752896" y="2163206"/>
            <a:ext cx="5689068" cy="1993157"/>
          </a:xfrm>
          <a:prstGeom prst="rect">
            <a:avLst/>
          </a:prstGeom>
          <a:noFill/>
          <a:ln>
            <a:noFill/>
          </a:ln>
        </p:spPr>
        <p:txBody>
          <a:bodyPr spcFirstLastPara="1" wrap="square" lIns="91425" tIns="91425" rIns="91425" bIns="91425" anchor="b" anchorCtr="0">
            <a:noAutofit/>
          </a:bodyPr>
          <a:lstStyle>
            <a:lvl1pPr marR="0" lvl="0" algn="ctr" rtl="0">
              <a:lnSpc>
                <a:spcPct val="90000"/>
              </a:lnSpc>
              <a:spcBef>
                <a:spcPts val="0"/>
              </a:spcBef>
              <a:spcAft>
                <a:spcPts val="600"/>
              </a:spcAft>
              <a:buClr>
                <a:srgbClr val="9B2600"/>
              </a:buClr>
              <a:buSzPts val="3600"/>
              <a:buFont typeface="Arial"/>
              <a:buNone/>
              <a:defRPr sz="1800" b="0" i="0" u="none" strike="noStrike" cap="none">
                <a:solidFill>
                  <a:srgbClr val="1A2E5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spcAft>
                <a:spcPts val="0"/>
              </a:spcAft>
            </a:pPr>
            <a:r>
              <a:rPr lang="en-US" dirty="0"/>
              <a:t>YOUR NAME, TITLE</a:t>
            </a:r>
            <a:br>
              <a:rPr lang="en-US" dirty="0"/>
            </a:br>
            <a:r>
              <a:rPr lang="en-US" dirty="0"/>
              <a:t>Organization</a:t>
            </a:r>
            <a:br>
              <a:rPr lang="en-US" dirty="0"/>
            </a:br>
            <a:r>
              <a:rPr lang="en-US" dirty="0"/>
              <a:t>Website</a:t>
            </a:r>
            <a:br>
              <a:rPr lang="en-US" dirty="0"/>
            </a:br>
            <a:r>
              <a:rPr lang="en-US" dirty="0"/>
              <a:t>Email</a:t>
            </a:r>
            <a:br>
              <a:rPr lang="en-US" dirty="0"/>
            </a:br>
            <a:endParaRPr dirty="0"/>
          </a:p>
        </p:txBody>
      </p:sp>
      <p:sp>
        <p:nvSpPr>
          <p:cNvPr id="8" name="Rectangle 7">
            <a:extLst>
              <a:ext uri="{FF2B5EF4-FFF2-40B4-BE49-F238E27FC236}">
                <a16:creationId xmlns:a16="http://schemas.microsoft.com/office/drawing/2014/main" id="{112F0F3F-0915-FA43-A36D-B8FFF541A254}"/>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3084514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28F292-0564-6A45-82BF-ACB39C183968}"/>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3237145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41D723-272A-6548-8BE7-A83B3BD0AC8B}" type="datetimeFigureOut">
              <a:rPr lang="en-US" smtClean="0"/>
              <a:pPr/>
              <a:t>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F5339F-1255-304F-A657-9C62555EB34C}" type="slidenum">
              <a:rPr lang="en-US" smtClean="0"/>
              <a:pPr/>
              <a:t>‹#›</a:t>
            </a:fld>
            <a:endParaRPr lang="en-US"/>
          </a:p>
        </p:txBody>
      </p:sp>
      <p:sp>
        <p:nvSpPr>
          <p:cNvPr id="8" name="Rectangle 7">
            <a:extLst>
              <a:ext uri="{FF2B5EF4-FFF2-40B4-BE49-F238E27FC236}">
                <a16:creationId xmlns:a16="http://schemas.microsoft.com/office/drawing/2014/main" id="{479CBB12-7DB6-1D46-88D1-C0B2F3E36450}"/>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85234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Header-One Content-cut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554" y="847023"/>
            <a:ext cx="8221978" cy="552407"/>
          </a:xfrm>
          <a:prstGeom prst="rect">
            <a:avLst/>
          </a:prstGeom>
        </p:spPr>
        <p:txBody>
          <a:bodyPr/>
          <a:lstStyle/>
          <a:p>
            <a:r>
              <a:rPr lang="en-US" dirty="0"/>
              <a:t>Edit Header</a:t>
            </a:r>
          </a:p>
        </p:txBody>
      </p:sp>
      <p:sp>
        <p:nvSpPr>
          <p:cNvPr id="3" name="Content Placeholder 2"/>
          <p:cNvSpPr>
            <a:spLocks noGrp="1"/>
          </p:cNvSpPr>
          <p:nvPr>
            <p:ph idx="1" hasCustomPrompt="1"/>
          </p:nvPr>
        </p:nvSpPr>
        <p:spPr>
          <a:xfrm>
            <a:off x="501927" y="1399430"/>
            <a:ext cx="8221978" cy="3925156"/>
          </a:xfrm>
          <a:prstGeom prst="rect">
            <a:avLst/>
          </a:prstGeom>
        </p:spPr>
        <p:txBody>
          <a:bodyPr/>
          <a:lstStyle>
            <a:lvl1pPr marL="0" indent="0">
              <a:buNone/>
              <a:defRPr/>
            </a:lvl1pPr>
          </a:lstStyle>
          <a:p>
            <a:pPr lvl="0"/>
            <a:r>
              <a:rPr lang="en-US" dirty="0"/>
              <a:t>Click icon to add an object</a:t>
            </a:r>
          </a:p>
        </p:txBody>
      </p:sp>
      <p:sp>
        <p:nvSpPr>
          <p:cNvPr id="6" name="Shape 21">
            <a:extLst>
              <a:ext uri="{FF2B5EF4-FFF2-40B4-BE49-F238E27FC236}">
                <a16:creationId xmlns:a16="http://schemas.microsoft.com/office/drawing/2014/main" id="{6FAB94CB-2D2F-DE44-ACF4-AAE05C2B3B90}"/>
              </a:ext>
            </a:extLst>
          </p:cNvPr>
          <p:cNvSpPr txBox="1">
            <a:spLocks noGrp="1"/>
          </p:cNvSpPr>
          <p:nvPr>
            <p:ph type="body" idx="10"/>
          </p:nvPr>
        </p:nvSpPr>
        <p:spPr>
          <a:xfrm>
            <a:off x="495300" y="5416828"/>
            <a:ext cx="8235232" cy="479286"/>
          </a:xfrm>
          <a:prstGeom prst="rect">
            <a:avLst/>
          </a:prstGeom>
          <a:noFill/>
          <a:ln>
            <a:noFill/>
          </a:ln>
        </p:spPr>
        <p:txBody>
          <a:bodyPr spcFirstLastPara="1" wrap="none" lIns="91425" tIns="0" rIns="91425" bIns="274320" anchor="t" anchorCtr="0">
            <a:noAutofit/>
          </a:bodyPr>
          <a:lstStyle>
            <a:lvl1pPr marL="457200" marR="0" lvl="0" indent="-228600" algn="ctr" rtl="0">
              <a:lnSpc>
                <a:spcPct val="90000"/>
              </a:lnSpc>
              <a:spcBef>
                <a:spcPts val="1000"/>
              </a:spcBef>
              <a:spcAft>
                <a:spcPts val="0"/>
              </a:spcAft>
              <a:buClr>
                <a:srgbClr val="9B2600"/>
              </a:buClr>
              <a:buSzPts val="2000"/>
              <a:buFont typeface="Arial"/>
              <a:buNone/>
              <a:defRPr sz="1800" b="1" i="0" u="none" strike="noStrike" cap="none">
                <a:solidFill>
                  <a:srgbClr val="152C5E"/>
                </a:solidFill>
                <a:latin typeface="Arial"/>
                <a:ea typeface="Arial"/>
                <a:cs typeface="Arial"/>
                <a:sym typeface="Arial"/>
              </a:defRPr>
            </a:lvl1pPr>
            <a:lvl2pPr marL="914400" marR="0" lvl="1" indent="-228600" algn="l" rtl="0">
              <a:lnSpc>
                <a:spcPct val="90000"/>
              </a:lnSpc>
              <a:spcBef>
                <a:spcPts val="500"/>
              </a:spcBef>
              <a:spcAft>
                <a:spcPts val="0"/>
              </a:spcAft>
              <a:buClr>
                <a:srgbClr val="152C5E"/>
              </a:buClr>
              <a:buSzPts val="2000"/>
              <a:buFont typeface="Arial"/>
              <a:buNone/>
              <a:defRPr sz="2000" b="0" i="0" u="none" strike="noStrike" cap="none">
                <a:solidFill>
                  <a:srgbClr val="152C5E"/>
                </a:solidFill>
                <a:latin typeface="Arial"/>
                <a:ea typeface="Arial"/>
                <a:cs typeface="Arial"/>
                <a:sym typeface="Arial"/>
              </a:defRPr>
            </a:lvl2pPr>
            <a:lvl3pPr marL="1371600" marR="0" lvl="2" indent="-382905" algn="l" rtl="0">
              <a:lnSpc>
                <a:spcPct val="90000"/>
              </a:lnSpc>
              <a:spcBef>
                <a:spcPts val="500"/>
              </a:spcBef>
              <a:spcAft>
                <a:spcPts val="0"/>
              </a:spcAft>
              <a:buClr>
                <a:srgbClr val="2E75B5"/>
              </a:buClr>
              <a:buSzPts val="2430"/>
              <a:buFont typeface="Arial"/>
              <a:buChar char="•"/>
              <a:defRPr sz="1800" b="0" i="0" u="none" strike="noStrike" cap="none">
                <a:solidFill>
                  <a:srgbClr val="152C5E"/>
                </a:solidFill>
                <a:latin typeface="Arial"/>
                <a:ea typeface="Arial"/>
                <a:cs typeface="Arial"/>
                <a:sym typeface="Arial"/>
              </a:defRPr>
            </a:lvl3pPr>
            <a:lvl4pPr marL="1828800" marR="0" lvl="3" indent="-382905" algn="l" rtl="0">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L="2286000" marR="0" lvl="4" indent="-382904" algn="l" rtl="0">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Edit Master text styles</a:t>
            </a:r>
          </a:p>
        </p:txBody>
      </p:sp>
      <p:sp>
        <p:nvSpPr>
          <p:cNvPr id="5" name="Rectangle 4">
            <a:extLst>
              <a:ext uri="{FF2B5EF4-FFF2-40B4-BE49-F238E27FC236}">
                <a16:creationId xmlns:a16="http://schemas.microsoft.com/office/drawing/2014/main" id="{7C735DF7-A07D-5447-AFF1-87CEF50A7911}"/>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3204787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Full-page content-cutline belo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5300" y="1023730"/>
            <a:ext cx="7880904" cy="4313584"/>
          </a:xfrm>
          <a:prstGeom prst="rect">
            <a:avLst/>
          </a:prstGeom>
        </p:spPr>
        <p:txBody>
          <a:bodyPr/>
          <a:lstStyle>
            <a:lvl1pPr marL="0" indent="0">
              <a:buNone/>
              <a:defRPr/>
            </a:lvl1pPr>
          </a:lstStyle>
          <a:p>
            <a:pPr lvl="0"/>
            <a:r>
              <a:rPr lang="en-US" dirty="0"/>
              <a:t>Click icon to add an object</a:t>
            </a:r>
          </a:p>
        </p:txBody>
      </p:sp>
      <p:sp>
        <p:nvSpPr>
          <p:cNvPr id="5" name="Shape 21">
            <a:extLst>
              <a:ext uri="{FF2B5EF4-FFF2-40B4-BE49-F238E27FC236}">
                <a16:creationId xmlns:a16="http://schemas.microsoft.com/office/drawing/2014/main" id="{0FE32D8B-27B8-EE46-BCB6-355D07B5068A}"/>
              </a:ext>
            </a:extLst>
          </p:cNvPr>
          <p:cNvSpPr txBox="1">
            <a:spLocks noGrp="1"/>
          </p:cNvSpPr>
          <p:nvPr>
            <p:ph type="body" idx="10"/>
          </p:nvPr>
        </p:nvSpPr>
        <p:spPr>
          <a:xfrm>
            <a:off x="495300" y="5416828"/>
            <a:ext cx="7880903" cy="479286"/>
          </a:xfrm>
          <a:prstGeom prst="rect">
            <a:avLst/>
          </a:prstGeom>
          <a:noFill/>
          <a:ln>
            <a:noFill/>
          </a:ln>
        </p:spPr>
        <p:txBody>
          <a:bodyPr spcFirstLastPara="1" wrap="none" lIns="91425" tIns="0" rIns="91425" bIns="274320" anchor="t" anchorCtr="0">
            <a:noAutofit/>
          </a:bodyPr>
          <a:lstStyle>
            <a:lvl1pPr marL="457200" marR="0" lvl="0" indent="-228600" algn="ctr" rtl="0">
              <a:lnSpc>
                <a:spcPct val="90000"/>
              </a:lnSpc>
              <a:spcBef>
                <a:spcPts val="1000"/>
              </a:spcBef>
              <a:spcAft>
                <a:spcPts val="0"/>
              </a:spcAft>
              <a:buClr>
                <a:srgbClr val="9B2600"/>
              </a:buClr>
              <a:buSzPts val="2000"/>
              <a:buFont typeface="Arial"/>
              <a:buNone/>
              <a:defRPr sz="1800" b="1" i="0" u="none" strike="noStrike" cap="none">
                <a:solidFill>
                  <a:srgbClr val="152C5E"/>
                </a:solidFill>
                <a:latin typeface="Arial"/>
                <a:ea typeface="Arial"/>
                <a:cs typeface="Arial"/>
                <a:sym typeface="Arial"/>
              </a:defRPr>
            </a:lvl1pPr>
            <a:lvl2pPr marL="914400" marR="0" lvl="1" indent="-228600" algn="l" rtl="0">
              <a:lnSpc>
                <a:spcPct val="90000"/>
              </a:lnSpc>
              <a:spcBef>
                <a:spcPts val="500"/>
              </a:spcBef>
              <a:spcAft>
                <a:spcPts val="0"/>
              </a:spcAft>
              <a:buClr>
                <a:srgbClr val="152C5E"/>
              </a:buClr>
              <a:buSzPts val="2000"/>
              <a:buFont typeface="Arial"/>
              <a:buNone/>
              <a:defRPr sz="2000" b="0" i="0" u="none" strike="noStrike" cap="none">
                <a:solidFill>
                  <a:srgbClr val="152C5E"/>
                </a:solidFill>
                <a:latin typeface="Arial"/>
                <a:ea typeface="Arial"/>
                <a:cs typeface="Arial"/>
                <a:sym typeface="Arial"/>
              </a:defRPr>
            </a:lvl2pPr>
            <a:lvl3pPr marL="1371600" marR="0" lvl="2" indent="-382905" algn="l" rtl="0">
              <a:lnSpc>
                <a:spcPct val="90000"/>
              </a:lnSpc>
              <a:spcBef>
                <a:spcPts val="500"/>
              </a:spcBef>
              <a:spcAft>
                <a:spcPts val="0"/>
              </a:spcAft>
              <a:buClr>
                <a:srgbClr val="2E75B5"/>
              </a:buClr>
              <a:buSzPts val="2430"/>
              <a:buFont typeface="Arial"/>
              <a:buChar char="•"/>
              <a:defRPr sz="1800" b="0" i="0" u="none" strike="noStrike" cap="none">
                <a:solidFill>
                  <a:srgbClr val="152C5E"/>
                </a:solidFill>
                <a:latin typeface="Arial"/>
                <a:ea typeface="Arial"/>
                <a:cs typeface="Arial"/>
                <a:sym typeface="Arial"/>
              </a:defRPr>
            </a:lvl3pPr>
            <a:lvl4pPr marL="1828800" marR="0" lvl="3" indent="-382905" algn="l" rtl="0">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L="2286000" marR="0" lvl="4" indent="-382904" algn="l" rtl="0">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Edit Master text styles</a:t>
            </a:r>
          </a:p>
        </p:txBody>
      </p:sp>
      <p:sp>
        <p:nvSpPr>
          <p:cNvPr id="4" name="Rectangle 3">
            <a:extLst>
              <a:ext uri="{FF2B5EF4-FFF2-40B4-BE49-F238E27FC236}">
                <a16:creationId xmlns:a16="http://schemas.microsoft.com/office/drawing/2014/main" id="{EE27CA17-F732-1B45-B7E3-5507AF39229B}"/>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3008424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Header-Bullets-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204201"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1"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0" name="Content Placeholder 2">
            <a:extLst>
              <a:ext uri="{FF2B5EF4-FFF2-40B4-BE49-F238E27FC236}">
                <a16:creationId xmlns:a16="http://schemas.microsoft.com/office/drawing/2014/main" id="{38FC617E-0FF3-E443-B0A0-088639005669}"/>
              </a:ext>
            </a:extLst>
          </p:cNvPr>
          <p:cNvSpPr>
            <a:spLocks noGrp="1"/>
          </p:cNvSpPr>
          <p:nvPr>
            <p:ph sz="half" idx="10" hasCustomPrompt="1"/>
          </p:nvPr>
        </p:nvSpPr>
        <p:spPr>
          <a:xfrm>
            <a:off x="2558958"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1" name="Content Placeholder 2">
            <a:extLst>
              <a:ext uri="{FF2B5EF4-FFF2-40B4-BE49-F238E27FC236}">
                <a16:creationId xmlns:a16="http://schemas.microsoft.com/office/drawing/2014/main" id="{70D6359E-D8AA-F440-80A6-C9348BEF4A88}"/>
              </a:ext>
            </a:extLst>
          </p:cNvPr>
          <p:cNvSpPr>
            <a:spLocks noGrp="1"/>
          </p:cNvSpPr>
          <p:nvPr>
            <p:ph sz="half" idx="11" hasCustomPrompt="1"/>
          </p:nvPr>
        </p:nvSpPr>
        <p:spPr>
          <a:xfrm>
            <a:off x="4622615"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2" name="Content Placeholder 2">
            <a:extLst>
              <a:ext uri="{FF2B5EF4-FFF2-40B4-BE49-F238E27FC236}">
                <a16:creationId xmlns:a16="http://schemas.microsoft.com/office/drawing/2014/main" id="{2DDCD515-838D-2243-A767-2C95A5D7DD87}"/>
              </a:ext>
            </a:extLst>
          </p:cNvPr>
          <p:cNvSpPr>
            <a:spLocks noGrp="1"/>
          </p:cNvSpPr>
          <p:nvPr>
            <p:ph sz="half" idx="12" hasCustomPrompt="1"/>
          </p:nvPr>
        </p:nvSpPr>
        <p:spPr>
          <a:xfrm>
            <a:off x="6686271"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8" name="Shape 21">
            <a:extLst>
              <a:ext uri="{FF2B5EF4-FFF2-40B4-BE49-F238E27FC236}">
                <a16:creationId xmlns:a16="http://schemas.microsoft.com/office/drawing/2014/main" id="{95F4A33A-BC5E-4942-987E-A1C1EE3AD81D}"/>
              </a:ext>
            </a:extLst>
          </p:cNvPr>
          <p:cNvSpPr txBox="1">
            <a:spLocks noGrp="1"/>
          </p:cNvSpPr>
          <p:nvPr>
            <p:ph type="body" idx="13"/>
          </p:nvPr>
        </p:nvSpPr>
        <p:spPr>
          <a:xfrm>
            <a:off x="495300" y="5003824"/>
            <a:ext cx="8204200" cy="479286"/>
          </a:xfrm>
          <a:prstGeom prst="rect">
            <a:avLst/>
          </a:prstGeom>
          <a:noFill/>
          <a:ln>
            <a:noFill/>
          </a:ln>
        </p:spPr>
        <p:txBody>
          <a:bodyPr spcFirstLastPara="1" wrap="none" lIns="91425" tIns="0" rIns="91425" bIns="274320" anchor="t" anchorCtr="0">
            <a:noAutofit/>
          </a:bodyPr>
          <a:lstStyle>
            <a:lvl1pPr marL="457200" marR="0" lvl="0" indent="-228600" algn="ctr" rtl="0">
              <a:lnSpc>
                <a:spcPct val="90000"/>
              </a:lnSpc>
              <a:spcBef>
                <a:spcPts val="1000"/>
              </a:spcBef>
              <a:spcAft>
                <a:spcPts val="0"/>
              </a:spcAft>
              <a:buClr>
                <a:srgbClr val="9B2600"/>
              </a:buClr>
              <a:buSzPts val="2000"/>
              <a:buFont typeface="Arial"/>
              <a:buNone/>
              <a:defRPr sz="1800" b="1" i="0" u="none" strike="noStrike" cap="none">
                <a:solidFill>
                  <a:srgbClr val="152C5E"/>
                </a:solidFill>
                <a:latin typeface="Arial"/>
                <a:ea typeface="Arial"/>
                <a:cs typeface="Arial"/>
                <a:sym typeface="Arial"/>
              </a:defRPr>
            </a:lvl1pPr>
            <a:lvl2pPr marL="914400" marR="0" lvl="1" indent="-228600" algn="l" rtl="0">
              <a:lnSpc>
                <a:spcPct val="90000"/>
              </a:lnSpc>
              <a:spcBef>
                <a:spcPts val="500"/>
              </a:spcBef>
              <a:spcAft>
                <a:spcPts val="0"/>
              </a:spcAft>
              <a:buClr>
                <a:srgbClr val="152C5E"/>
              </a:buClr>
              <a:buSzPts val="2000"/>
              <a:buFont typeface="Arial"/>
              <a:buNone/>
              <a:defRPr sz="2000" b="0" i="0" u="none" strike="noStrike" cap="none">
                <a:solidFill>
                  <a:srgbClr val="152C5E"/>
                </a:solidFill>
                <a:latin typeface="Arial"/>
                <a:ea typeface="Arial"/>
                <a:cs typeface="Arial"/>
                <a:sym typeface="Arial"/>
              </a:defRPr>
            </a:lvl2pPr>
            <a:lvl3pPr marL="1371600" marR="0" lvl="2" indent="-382905" algn="l" rtl="0">
              <a:lnSpc>
                <a:spcPct val="90000"/>
              </a:lnSpc>
              <a:spcBef>
                <a:spcPts val="500"/>
              </a:spcBef>
              <a:spcAft>
                <a:spcPts val="0"/>
              </a:spcAft>
              <a:buClr>
                <a:srgbClr val="2E75B5"/>
              </a:buClr>
              <a:buSzPts val="2430"/>
              <a:buFont typeface="Arial"/>
              <a:buChar char="•"/>
              <a:defRPr sz="1800" b="0" i="0" u="none" strike="noStrike" cap="none">
                <a:solidFill>
                  <a:srgbClr val="152C5E"/>
                </a:solidFill>
                <a:latin typeface="Arial"/>
                <a:ea typeface="Arial"/>
                <a:cs typeface="Arial"/>
                <a:sym typeface="Arial"/>
              </a:defRPr>
            </a:lvl3pPr>
            <a:lvl4pPr marL="1828800" marR="0" lvl="3" indent="-382905" algn="l" rtl="0">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L="2286000" marR="0" lvl="4" indent="-382904" algn="l" rtl="0">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Edit Master text styles</a:t>
            </a:r>
          </a:p>
        </p:txBody>
      </p:sp>
      <p:sp>
        <p:nvSpPr>
          <p:cNvPr id="9" name="Rectangle 8">
            <a:extLst>
              <a:ext uri="{FF2B5EF4-FFF2-40B4-BE49-F238E27FC236}">
                <a16:creationId xmlns:a16="http://schemas.microsoft.com/office/drawing/2014/main" id="{6327834E-AAED-334B-93DF-1CDBC81CEE76}"/>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1401164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Header-Four square Content-Text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204201"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1" y="1578289"/>
            <a:ext cx="2013229" cy="1818962"/>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0" name="Content Placeholder 2">
            <a:extLst>
              <a:ext uri="{FF2B5EF4-FFF2-40B4-BE49-F238E27FC236}">
                <a16:creationId xmlns:a16="http://schemas.microsoft.com/office/drawing/2014/main" id="{38FC617E-0FF3-E443-B0A0-088639005669}"/>
              </a:ext>
            </a:extLst>
          </p:cNvPr>
          <p:cNvSpPr>
            <a:spLocks noGrp="1"/>
          </p:cNvSpPr>
          <p:nvPr>
            <p:ph sz="half" idx="10" hasCustomPrompt="1"/>
          </p:nvPr>
        </p:nvSpPr>
        <p:spPr>
          <a:xfrm>
            <a:off x="2558958" y="1578288"/>
            <a:ext cx="2013229" cy="181896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1" name="Content Placeholder 2">
            <a:extLst>
              <a:ext uri="{FF2B5EF4-FFF2-40B4-BE49-F238E27FC236}">
                <a16:creationId xmlns:a16="http://schemas.microsoft.com/office/drawing/2014/main" id="{70D6359E-D8AA-F440-80A6-C9348BEF4A88}"/>
              </a:ext>
            </a:extLst>
          </p:cNvPr>
          <p:cNvSpPr>
            <a:spLocks noGrp="1"/>
          </p:cNvSpPr>
          <p:nvPr>
            <p:ph sz="half" idx="11" hasCustomPrompt="1"/>
          </p:nvPr>
        </p:nvSpPr>
        <p:spPr>
          <a:xfrm>
            <a:off x="4622615" y="1578288"/>
            <a:ext cx="2013229" cy="181896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2" name="Content Placeholder 2">
            <a:extLst>
              <a:ext uri="{FF2B5EF4-FFF2-40B4-BE49-F238E27FC236}">
                <a16:creationId xmlns:a16="http://schemas.microsoft.com/office/drawing/2014/main" id="{2DDCD515-838D-2243-A767-2C95A5D7DD87}"/>
              </a:ext>
            </a:extLst>
          </p:cNvPr>
          <p:cNvSpPr>
            <a:spLocks noGrp="1"/>
          </p:cNvSpPr>
          <p:nvPr>
            <p:ph sz="half" idx="12" hasCustomPrompt="1"/>
          </p:nvPr>
        </p:nvSpPr>
        <p:spPr>
          <a:xfrm>
            <a:off x="6686271" y="1578288"/>
            <a:ext cx="2013229" cy="181896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7" name="Text Placeholder 6">
            <a:extLst>
              <a:ext uri="{FF2B5EF4-FFF2-40B4-BE49-F238E27FC236}">
                <a16:creationId xmlns:a16="http://schemas.microsoft.com/office/drawing/2014/main" id="{DE202CAC-584F-3F44-84D4-E11A8B820C34}"/>
              </a:ext>
            </a:extLst>
          </p:cNvPr>
          <p:cNvSpPr>
            <a:spLocks noGrp="1"/>
          </p:cNvSpPr>
          <p:nvPr>
            <p:ph type="body" sz="quarter" idx="13" hasCustomPrompt="1"/>
          </p:nvPr>
        </p:nvSpPr>
        <p:spPr>
          <a:xfrm>
            <a:off x="495299" y="3520451"/>
            <a:ext cx="2013231" cy="1892300"/>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5" name="Text Placeholder 6">
            <a:extLst>
              <a:ext uri="{FF2B5EF4-FFF2-40B4-BE49-F238E27FC236}">
                <a16:creationId xmlns:a16="http://schemas.microsoft.com/office/drawing/2014/main" id="{8F4C3063-ED6C-344B-B123-A9C241ABE05E}"/>
              </a:ext>
            </a:extLst>
          </p:cNvPr>
          <p:cNvSpPr>
            <a:spLocks noGrp="1"/>
          </p:cNvSpPr>
          <p:nvPr>
            <p:ph type="body" sz="quarter" idx="14" hasCustomPrompt="1"/>
          </p:nvPr>
        </p:nvSpPr>
        <p:spPr>
          <a:xfrm>
            <a:off x="2558958" y="3520451"/>
            <a:ext cx="2013231" cy="1892300"/>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6" name="Text Placeholder 6">
            <a:extLst>
              <a:ext uri="{FF2B5EF4-FFF2-40B4-BE49-F238E27FC236}">
                <a16:creationId xmlns:a16="http://schemas.microsoft.com/office/drawing/2014/main" id="{3FF73B85-2FE0-EB43-8AA0-4B1B2BA4181C}"/>
              </a:ext>
            </a:extLst>
          </p:cNvPr>
          <p:cNvSpPr>
            <a:spLocks noGrp="1"/>
          </p:cNvSpPr>
          <p:nvPr>
            <p:ph type="body" sz="quarter" idx="15" hasCustomPrompt="1"/>
          </p:nvPr>
        </p:nvSpPr>
        <p:spPr>
          <a:xfrm>
            <a:off x="4622615" y="3520450"/>
            <a:ext cx="2013231" cy="1892300"/>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7" name="Text Placeholder 6">
            <a:extLst>
              <a:ext uri="{FF2B5EF4-FFF2-40B4-BE49-F238E27FC236}">
                <a16:creationId xmlns:a16="http://schemas.microsoft.com/office/drawing/2014/main" id="{FFABAD64-901E-4141-854F-E87B0F272433}"/>
              </a:ext>
            </a:extLst>
          </p:cNvPr>
          <p:cNvSpPr>
            <a:spLocks noGrp="1"/>
          </p:cNvSpPr>
          <p:nvPr>
            <p:ph type="body" sz="quarter" idx="16" hasCustomPrompt="1"/>
          </p:nvPr>
        </p:nvSpPr>
        <p:spPr>
          <a:xfrm>
            <a:off x="6686271" y="3520450"/>
            <a:ext cx="2013231" cy="1892300"/>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1" name="Rectangle 10">
            <a:extLst>
              <a:ext uri="{FF2B5EF4-FFF2-40B4-BE49-F238E27FC236}">
                <a16:creationId xmlns:a16="http://schemas.microsoft.com/office/drawing/2014/main" id="{90A64F33-C331-EA47-BEBD-A0FD7A256EA6}"/>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3936446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Left Title bullets-Right One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DA13FE-A409-E947-8A9F-05789E3E1D49}"/>
              </a:ext>
            </a:extLst>
          </p:cNvPr>
          <p:cNvSpPr>
            <a:spLocks noGrp="1"/>
          </p:cNvSpPr>
          <p:nvPr>
            <p:ph type="title" hasCustomPrompt="1"/>
          </p:nvPr>
        </p:nvSpPr>
        <p:spPr>
          <a:xfrm>
            <a:off x="495301" y="1048202"/>
            <a:ext cx="4100554" cy="507325"/>
          </a:xfrm>
          <a:prstGeom prst="rect">
            <a:avLst/>
          </a:prstGeom>
        </p:spPr>
        <p:txBody>
          <a:bodyPr>
            <a:normAutofit/>
          </a:bodyPr>
          <a:lstStyle>
            <a:lvl1pPr algn="l">
              <a:defRPr sz="2800"/>
            </a:lvl1pPr>
          </a:lstStyle>
          <a:p>
            <a:r>
              <a:rPr lang="en-US" dirty="0"/>
              <a:t>Edit Header</a:t>
            </a:r>
          </a:p>
        </p:txBody>
      </p:sp>
      <p:sp>
        <p:nvSpPr>
          <p:cNvPr id="6" name="Text Placeholder 5">
            <a:extLst>
              <a:ext uri="{FF2B5EF4-FFF2-40B4-BE49-F238E27FC236}">
                <a16:creationId xmlns:a16="http://schemas.microsoft.com/office/drawing/2014/main" id="{B8A5242F-17C1-F54A-888E-890FB1501BB0}"/>
              </a:ext>
            </a:extLst>
          </p:cNvPr>
          <p:cNvSpPr>
            <a:spLocks noGrp="1"/>
          </p:cNvSpPr>
          <p:nvPr>
            <p:ph type="body" sz="quarter" idx="10" hasCustomPrompt="1"/>
          </p:nvPr>
        </p:nvSpPr>
        <p:spPr>
          <a:xfrm>
            <a:off x="498212" y="1936343"/>
            <a:ext cx="4097644" cy="944090"/>
          </a:xfrm>
          <a:prstGeom prst="rect">
            <a:avLst/>
          </a:prstGeom>
        </p:spPr>
        <p:txBody>
          <a:bodyPr>
            <a:noAutofit/>
          </a:bodyPr>
          <a:lstStyle>
            <a:lvl1pPr>
              <a:defRPr sz="1800" b="0">
                <a:solidFill>
                  <a:srgbClr val="29488D"/>
                </a:solidFill>
              </a:defRPr>
            </a:lvl1pPr>
            <a:lvl2pPr>
              <a:defRPr sz="2000"/>
            </a:lvl2pPr>
            <a:lvl3pPr marL="914400" indent="0">
              <a:buNone/>
              <a:defRPr sz="2000"/>
            </a:lvl3pPr>
            <a:lvl4pPr>
              <a:defRPr sz="2000"/>
            </a:lvl4pPr>
          </a:lstStyle>
          <a:p>
            <a:pPr lvl="0"/>
            <a:r>
              <a:rPr lang="en-US" dirty="0"/>
              <a:t>Bullet one</a:t>
            </a:r>
          </a:p>
          <a:p>
            <a:pPr lvl="0"/>
            <a:r>
              <a:rPr lang="en-US" dirty="0"/>
              <a:t>Bullet two</a:t>
            </a:r>
          </a:p>
        </p:txBody>
      </p:sp>
      <p:sp>
        <p:nvSpPr>
          <p:cNvPr id="4" name="Text Placeholder 3">
            <a:extLst>
              <a:ext uri="{FF2B5EF4-FFF2-40B4-BE49-F238E27FC236}">
                <a16:creationId xmlns:a16="http://schemas.microsoft.com/office/drawing/2014/main" id="{E7050A8C-4E3D-0E44-9867-C3406C9D9F69}"/>
              </a:ext>
            </a:extLst>
          </p:cNvPr>
          <p:cNvSpPr>
            <a:spLocks noGrp="1"/>
          </p:cNvSpPr>
          <p:nvPr>
            <p:ph type="body" sz="quarter" idx="11" hasCustomPrompt="1"/>
          </p:nvPr>
        </p:nvSpPr>
        <p:spPr>
          <a:xfrm>
            <a:off x="498213" y="1587331"/>
            <a:ext cx="4097644" cy="343109"/>
          </a:xfrm>
        </p:spPr>
        <p:txBody>
          <a:bodyPr>
            <a:noAutofit/>
          </a:bodyPr>
          <a:lstStyle>
            <a:lvl1pPr marL="0" indent="0">
              <a:buNone/>
              <a:defRPr sz="2000" b="1"/>
            </a:lvl1pPr>
          </a:lstStyle>
          <a:p>
            <a:pPr lvl="0"/>
            <a:r>
              <a:rPr lang="en-US" dirty="0"/>
              <a:t>Edit bullet header</a:t>
            </a:r>
          </a:p>
        </p:txBody>
      </p:sp>
      <p:sp>
        <p:nvSpPr>
          <p:cNvPr id="15" name="Content Placeholder 14">
            <a:extLst>
              <a:ext uri="{FF2B5EF4-FFF2-40B4-BE49-F238E27FC236}">
                <a16:creationId xmlns:a16="http://schemas.microsoft.com/office/drawing/2014/main" id="{BF755BC5-5A5C-5749-8747-107CB66EAFB5}"/>
              </a:ext>
            </a:extLst>
          </p:cNvPr>
          <p:cNvSpPr>
            <a:spLocks noGrp="1"/>
          </p:cNvSpPr>
          <p:nvPr>
            <p:ph sz="quarter" idx="16" hasCustomPrompt="1"/>
          </p:nvPr>
        </p:nvSpPr>
        <p:spPr>
          <a:xfrm>
            <a:off x="4813051" y="1048202"/>
            <a:ext cx="3909530" cy="4857298"/>
          </a:xfrm>
        </p:spPr>
        <p:txBody>
          <a:bodyPr/>
          <a:lstStyle>
            <a:lvl1pPr marL="0" indent="0">
              <a:buNone/>
              <a:defRPr/>
            </a:lvl1pPr>
          </a:lstStyle>
          <a:p>
            <a:pPr lvl="0"/>
            <a:r>
              <a:rPr lang="en-US" dirty="0"/>
              <a:t>Click icon to add content</a:t>
            </a:r>
          </a:p>
        </p:txBody>
      </p:sp>
      <p:sp>
        <p:nvSpPr>
          <p:cNvPr id="10" name="Text Placeholder 5">
            <a:extLst>
              <a:ext uri="{FF2B5EF4-FFF2-40B4-BE49-F238E27FC236}">
                <a16:creationId xmlns:a16="http://schemas.microsoft.com/office/drawing/2014/main" id="{ADDBBD07-F0C9-EB4A-90EA-172AADB3A9BB}"/>
              </a:ext>
            </a:extLst>
          </p:cNvPr>
          <p:cNvSpPr>
            <a:spLocks noGrp="1"/>
          </p:cNvSpPr>
          <p:nvPr>
            <p:ph type="body" sz="quarter" idx="17" hasCustomPrompt="1"/>
          </p:nvPr>
        </p:nvSpPr>
        <p:spPr>
          <a:xfrm>
            <a:off x="498211" y="3229445"/>
            <a:ext cx="4097644" cy="944090"/>
          </a:xfrm>
          <a:prstGeom prst="rect">
            <a:avLst/>
          </a:prstGeom>
        </p:spPr>
        <p:txBody>
          <a:bodyPr>
            <a:noAutofit/>
          </a:bodyPr>
          <a:lstStyle>
            <a:lvl1pPr>
              <a:defRPr sz="1800" b="0">
                <a:solidFill>
                  <a:srgbClr val="29488D"/>
                </a:solidFill>
              </a:defRPr>
            </a:lvl1pPr>
            <a:lvl2pPr>
              <a:defRPr sz="2000"/>
            </a:lvl2pPr>
            <a:lvl3pPr marL="914400" indent="0">
              <a:buNone/>
              <a:defRPr sz="2000"/>
            </a:lvl3pPr>
            <a:lvl4pPr>
              <a:defRPr sz="2000"/>
            </a:lvl4pPr>
          </a:lstStyle>
          <a:p>
            <a:pPr lvl="0"/>
            <a:r>
              <a:rPr lang="en-US" dirty="0"/>
              <a:t>Bullet one</a:t>
            </a:r>
          </a:p>
          <a:p>
            <a:pPr lvl="0"/>
            <a:r>
              <a:rPr lang="en-US" dirty="0"/>
              <a:t>Bullet two</a:t>
            </a:r>
          </a:p>
        </p:txBody>
      </p:sp>
      <p:sp>
        <p:nvSpPr>
          <p:cNvPr id="16" name="Text Placeholder 3">
            <a:extLst>
              <a:ext uri="{FF2B5EF4-FFF2-40B4-BE49-F238E27FC236}">
                <a16:creationId xmlns:a16="http://schemas.microsoft.com/office/drawing/2014/main" id="{7E3A4250-6AAF-2E42-B282-1CA4DDFD1E2B}"/>
              </a:ext>
            </a:extLst>
          </p:cNvPr>
          <p:cNvSpPr>
            <a:spLocks noGrp="1"/>
          </p:cNvSpPr>
          <p:nvPr>
            <p:ph type="body" sz="quarter" idx="18" hasCustomPrompt="1"/>
          </p:nvPr>
        </p:nvSpPr>
        <p:spPr>
          <a:xfrm>
            <a:off x="498212" y="2880433"/>
            <a:ext cx="4097644" cy="343109"/>
          </a:xfrm>
        </p:spPr>
        <p:txBody>
          <a:bodyPr>
            <a:noAutofit/>
          </a:bodyPr>
          <a:lstStyle>
            <a:lvl1pPr marL="0" indent="0">
              <a:buNone/>
              <a:defRPr sz="2000" b="1"/>
            </a:lvl1pPr>
          </a:lstStyle>
          <a:p>
            <a:pPr lvl="0"/>
            <a:r>
              <a:rPr lang="en-US" dirty="0"/>
              <a:t>Edit bullet header</a:t>
            </a:r>
          </a:p>
        </p:txBody>
      </p:sp>
      <p:sp>
        <p:nvSpPr>
          <p:cNvPr id="17" name="Text Placeholder 5">
            <a:extLst>
              <a:ext uri="{FF2B5EF4-FFF2-40B4-BE49-F238E27FC236}">
                <a16:creationId xmlns:a16="http://schemas.microsoft.com/office/drawing/2014/main" id="{A7E95A35-0C46-2B4B-B643-F750757E3000}"/>
              </a:ext>
            </a:extLst>
          </p:cNvPr>
          <p:cNvSpPr>
            <a:spLocks noGrp="1"/>
          </p:cNvSpPr>
          <p:nvPr>
            <p:ph type="body" sz="quarter" idx="19" hasCustomPrompt="1"/>
          </p:nvPr>
        </p:nvSpPr>
        <p:spPr>
          <a:xfrm>
            <a:off x="498210" y="4528450"/>
            <a:ext cx="4097644" cy="944090"/>
          </a:xfrm>
          <a:prstGeom prst="rect">
            <a:avLst/>
          </a:prstGeom>
        </p:spPr>
        <p:txBody>
          <a:bodyPr>
            <a:noAutofit/>
          </a:bodyPr>
          <a:lstStyle>
            <a:lvl1pPr>
              <a:defRPr sz="1800" b="0">
                <a:solidFill>
                  <a:srgbClr val="29488D"/>
                </a:solidFill>
              </a:defRPr>
            </a:lvl1pPr>
            <a:lvl2pPr>
              <a:defRPr sz="2000"/>
            </a:lvl2pPr>
            <a:lvl3pPr marL="914400" indent="0">
              <a:buNone/>
              <a:defRPr sz="2000"/>
            </a:lvl3pPr>
            <a:lvl4pPr>
              <a:defRPr sz="2000"/>
            </a:lvl4pPr>
          </a:lstStyle>
          <a:p>
            <a:pPr lvl="0"/>
            <a:r>
              <a:rPr lang="en-US" dirty="0"/>
              <a:t>Bullet one</a:t>
            </a:r>
          </a:p>
          <a:p>
            <a:pPr lvl="0"/>
            <a:r>
              <a:rPr lang="en-US" dirty="0"/>
              <a:t>Bullet two</a:t>
            </a:r>
          </a:p>
        </p:txBody>
      </p:sp>
      <p:sp>
        <p:nvSpPr>
          <p:cNvPr id="18" name="Text Placeholder 3">
            <a:extLst>
              <a:ext uri="{FF2B5EF4-FFF2-40B4-BE49-F238E27FC236}">
                <a16:creationId xmlns:a16="http://schemas.microsoft.com/office/drawing/2014/main" id="{EF20C62F-04E6-AE40-96AC-089C6269533F}"/>
              </a:ext>
            </a:extLst>
          </p:cNvPr>
          <p:cNvSpPr>
            <a:spLocks noGrp="1"/>
          </p:cNvSpPr>
          <p:nvPr>
            <p:ph type="body" sz="quarter" idx="20" hasCustomPrompt="1"/>
          </p:nvPr>
        </p:nvSpPr>
        <p:spPr>
          <a:xfrm>
            <a:off x="498211" y="4179438"/>
            <a:ext cx="4097644" cy="343109"/>
          </a:xfrm>
        </p:spPr>
        <p:txBody>
          <a:bodyPr>
            <a:noAutofit/>
          </a:bodyPr>
          <a:lstStyle>
            <a:lvl1pPr marL="0" indent="0">
              <a:buNone/>
              <a:defRPr sz="2000" b="1"/>
            </a:lvl1pPr>
          </a:lstStyle>
          <a:p>
            <a:pPr lvl="0"/>
            <a:r>
              <a:rPr lang="en-US" dirty="0"/>
              <a:t>Edit bullet header</a:t>
            </a:r>
          </a:p>
        </p:txBody>
      </p:sp>
      <p:sp>
        <p:nvSpPr>
          <p:cNvPr id="11" name="Rectangle 10">
            <a:extLst>
              <a:ext uri="{FF2B5EF4-FFF2-40B4-BE49-F238E27FC236}">
                <a16:creationId xmlns:a16="http://schemas.microsoft.com/office/drawing/2014/main" id="{045DEB82-4FE8-B241-8CA5-F870D0B161AD}"/>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1908313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bove-3 Contents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085483"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1" y="1564314"/>
            <a:ext cx="2589805" cy="2522656"/>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8" name="Content Placeholder 2">
            <a:extLst>
              <a:ext uri="{FF2B5EF4-FFF2-40B4-BE49-F238E27FC236}">
                <a16:creationId xmlns:a16="http://schemas.microsoft.com/office/drawing/2014/main" id="{CED170D1-0299-0F45-B77C-F90C87C8B19D}"/>
              </a:ext>
            </a:extLst>
          </p:cNvPr>
          <p:cNvSpPr>
            <a:spLocks noGrp="1"/>
          </p:cNvSpPr>
          <p:nvPr>
            <p:ph sz="half" idx="10" hasCustomPrompt="1"/>
          </p:nvPr>
        </p:nvSpPr>
        <p:spPr>
          <a:xfrm>
            <a:off x="3243137" y="1564314"/>
            <a:ext cx="2589805" cy="2522656"/>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11" name="Text Placeholder 3">
            <a:extLst>
              <a:ext uri="{FF2B5EF4-FFF2-40B4-BE49-F238E27FC236}">
                <a16:creationId xmlns:a16="http://schemas.microsoft.com/office/drawing/2014/main" id="{D09B7535-70B4-A94A-AE8A-2F60BE2A1BCC}"/>
              </a:ext>
            </a:extLst>
          </p:cNvPr>
          <p:cNvSpPr>
            <a:spLocks noGrp="1"/>
          </p:cNvSpPr>
          <p:nvPr>
            <p:ph type="body" sz="quarter" idx="13" hasCustomPrompt="1"/>
          </p:nvPr>
        </p:nvSpPr>
        <p:spPr>
          <a:xfrm>
            <a:off x="495298" y="4156926"/>
            <a:ext cx="2589807" cy="343109"/>
          </a:xfrm>
        </p:spPr>
        <p:txBody>
          <a:bodyPr>
            <a:noAutofit/>
          </a:bodyPr>
          <a:lstStyle>
            <a:lvl1pPr marL="0" indent="0">
              <a:buNone/>
              <a:defRPr sz="2000" b="1"/>
            </a:lvl1pPr>
          </a:lstStyle>
          <a:p>
            <a:pPr lvl="0"/>
            <a:r>
              <a:rPr lang="en-US" dirty="0"/>
              <a:t>Edit bullet header</a:t>
            </a:r>
          </a:p>
        </p:txBody>
      </p:sp>
      <p:sp>
        <p:nvSpPr>
          <p:cNvPr id="13" name="Text Placeholder 3">
            <a:extLst>
              <a:ext uri="{FF2B5EF4-FFF2-40B4-BE49-F238E27FC236}">
                <a16:creationId xmlns:a16="http://schemas.microsoft.com/office/drawing/2014/main" id="{5D999953-C41A-3540-ABEA-06F001A1EBF2}"/>
              </a:ext>
            </a:extLst>
          </p:cNvPr>
          <p:cNvSpPr>
            <a:spLocks noGrp="1"/>
          </p:cNvSpPr>
          <p:nvPr>
            <p:ph type="body" sz="quarter" idx="15" hasCustomPrompt="1"/>
          </p:nvPr>
        </p:nvSpPr>
        <p:spPr>
          <a:xfrm>
            <a:off x="3243138" y="4156927"/>
            <a:ext cx="2589805" cy="343109"/>
          </a:xfrm>
        </p:spPr>
        <p:txBody>
          <a:bodyPr>
            <a:noAutofit/>
          </a:bodyPr>
          <a:lstStyle>
            <a:lvl1pPr marL="0" indent="0">
              <a:buNone/>
              <a:defRPr sz="2000" b="1"/>
            </a:lvl1pPr>
          </a:lstStyle>
          <a:p>
            <a:pPr lvl="0"/>
            <a:r>
              <a:rPr lang="en-US" dirty="0"/>
              <a:t>Edit bullet header</a:t>
            </a:r>
          </a:p>
        </p:txBody>
      </p:sp>
      <p:sp>
        <p:nvSpPr>
          <p:cNvPr id="14" name="Content Placeholder 2">
            <a:extLst>
              <a:ext uri="{FF2B5EF4-FFF2-40B4-BE49-F238E27FC236}">
                <a16:creationId xmlns:a16="http://schemas.microsoft.com/office/drawing/2014/main" id="{D5F335E0-55B2-7A48-B28B-07C7537D5A74}"/>
              </a:ext>
            </a:extLst>
          </p:cNvPr>
          <p:cNvSpPr>
            <a:spLocks noGrp="1"/>
          </p:cNvSpPr>
          <p:nvPr>
            <p:ph sz="half" idx="16" hasCustomPrompt="1"/>
          </p:nvPr>
        </p:nvSpPr>
        <p:spPr>
          <a:xfrm>
            <a:off x="5990973" y="1564313"/>
            <a:ext cx="2589805" cy="2522656"/>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16" name="Text Placeholder 3">
            <a:extLst>
              <a:ext uri="{FF2B5EF4-FFF2-40B4-BE49-F238E27FC236}">
                <a16:creationId xmlns:a16="http://schemas.microsoft.com/office/drawing/2014/main" id="{F2A911A4-75C7-2141-A49A-9E72AEFFA378}"/>
              </a:ext>
            </a:extLst>
          </p:cNvPr>
          <p:cNvSpPr>
            <a:spLocks noGrp="1"/>
          </p:cNvSpPr>
          <p:nvPr>
            <p:ph type="body" sz="quarter" idx="18" hasCustomPrompt="1"/>
          </p:nvPr>
        </p:nvSpPr>
        <p:spPr>
          <a:xfrm>
            <a:off x="5990974" y="4156926"/>
            <a:ext cx="2589805" cy="343109"/>
          </a:xfrm>
        </p:spPr>
        <p:txBody>
          <a:bodyPr>
            <a:noAutofit/>
          </a:bodyPr>
          <a:lstStyle>
            <a:lvl1pPr marL="0" indent="0">
              <a:buNone/>
              <a:defRPr sz="2000" b="1"/>
            </a:lvl1pPr>
          </a:lstStyle>
          <a:p>
            <a:pPr lvl="0"/>
            <a:r>
              <a:rPr lang="en-US" dirty="0"/>
              <a:t>Edit bullet header</a:t>
            </a:r>
          </a:p>
        </p:txBody>
      </p:sp>
      <p:sp>
        <p:nvSpPr>
          <p:cNvPr id="17" name="Text Placeholder 6">
            <a:extLst>
              <a:ext uri="{FF2B5EF4-FFF2-40B4-BE49-F238E27FC236}">
                <a16:creationId xmlns:a16="http://schemas.microsoft.com/office/drawing/2014/main" id="{CB9F610D-A5E3-6541-93BA-16FD6FC21199}"/>
              </a:ext>
            </a:extLst>
          </p:cNvPr>
          <p:cNvSpPr>
            <a:spLocks noGrp="1"/>
          </p:cNvSpPr>
          <p:nvPr>
            <p:ph type="body" sz="quarter" idx="19" hasCustomPrompt="1"/>
          </p:nvPr>
        </p:nvSpPr>
        <p:spPr>
          <a:xfrm>
            <a:off x="495300" y="4569991"/>
            <a:ext cx="2598750" cy="1335509"/>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8" name="Text Placeholder 6">
            <a:extLst>
              <a:ext uri="{FF2B5EF4-FFF2-40B4-BE49-F238E27FC236}">
                <a16:creationId xmlns:a16="http://schemas.microsoft.com/office/drawing/2014/main" id="{EA57E971-FBB3-6343-B386-7497234A823C}"/>
              </a:ext>
            </a:extLst>
          </p:cNvPr>
          <p:cNvSpPr>
            <a:spLocks noGrp="1"/>
          </p:cNvSpPr>
          <p:nvPr>
            <p:ph type="body" sz="quarter" idx="20" hasCustomPrompt="1"/>
          </p:nvPr>
        </p:nvSpPr>
        <p:spPr>
          <a:xfrm>
            <a:off x="3234192" y="4569993"/>
            <a:ext cx="2598750" cy="1335507"/>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9" name="Text Placeholder 6">
            <a:extLst>
              <a:ext uri="{FF2B5EF4-FFF2-40B4-BE49-F238E27FC236}">
                <a16:creationId xmlns:a16="http://schemas.microsoft.com/office/drawing/2014/main" id="{642FD190-E198-0942-A63D-1EC3865024F0}"/>
              </a:ext>
            </a:extLst>
          </p:cNvPr>
          <p:cNvSpPr>
            <a:spLocks noGrp="1"/>
          </p:cNvSpPr>
          <p:nvPr>
            <p:ph type="body" sz="quarter" idx="21" hasCustomPrompt="1"/>
          </p:nvPr>
        </p:nvSpPr>
        <p:spPr>
          <a:xfrm>
            <a:off x="5973084" y="4569993"/>
            <a:ext cx="2598750" cy="1335507"/>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2" name="Rectangle 11">
            <a:extLst>
              <a:ext uri="{FF2B5EF4-FFF2-40B4-BE49-F238E27FC236}">
                <a16:creationId xmlns:a16="http://schemas.microsoft.com/office/drawing/2014/main" id="{453D8689-2F72-1043-AD3A-3F01B2273C16}"/>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28503265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859651"/>
            <a:ext cx="7886700" cy="8302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837B0ABC-D162-774F-AB22-C297552B85B0}"/>
              </a:ext>
            </a:extLst>
          </p:cNvPr>
          <p:cNvSpPr>
            <a:spLocks noGrp="1"/>
          </p:cNvSpPr>
          <p:nvPr>
            <p:ph type="body" idx="1"/>
          </p:nvPr>
        </p:nvSpPr>
        <p:spPr>
          <a:xfrm>
            <a:off x="495300" y="1825626"/>
            <a:ext cx="7886700" cy="40782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Shape 12">
            <a:extLst>
              <a:ext uri="{FF2B5EF4-FFF2-40B4-BE49-F238E27FC236}">
                <a16:creationId xmlns:a16="http://schemas.microsoft.com/office/drawing/2014/main" id="{1968F84D-0F22-2547-B41D-9E3C84D2CEEB}"/>
              </a:ext>
            </a:extLst>
          </p:cNvPr>
          <p:cNvPicPr preferRelativeResize="0"/>
          <p:nvPr userDrawn="1"/>
        </p:nvPicPr>
        <p:blipFill rotWithShape="1">
          <a:blip r:embed="rId38">
            <a:alphaModFix/>
            <a:extLst>
              <a:ext uri="{28A0092B-C50C-407E-A947-70E740481C1C}">
                <a14:useLocalDpi xmlns:a14="http://schemas.microsoft.com/office/drawing/2010/main"/>
              </a:ext>
            </a:extLst>
          </a:blip>
          <a:srcRect l="1002" r="1050"/>
          <a:stretch/>
        </p:blipFill>
        <p:spPr>
          <a:xfrm>
            <a:off x="-1" y="6118916"/>
            <a:ext cx="9144001" cy="739084"/>
          </a:xfrm>
          <a:prstGeom prst="rect">
            <a:avLst/>
          </a:prstGeom>
          <a:noFill/>
          <a:ln>
            <a:noFill/>
          </a:ln>
        </p:spPr>
      </p:pic>
      <p:pic>
        <p:nvPicPr>
          <p:cNvPr id="5" name="Picture 4">
            <a:extLst>
              <a:ext uri="{FF2B5EF4-FFF2-40B4-BE49-F238E27FC236}">
                <a16:creationId xmlns:a16="http://schemas.microsoft.com/office/drawing/2014/main" id="{9C19E09D-92EB-1943-AF00-32B6297910B9}"/>
              </a:ext>
            </a:extLst>
          </p:cNvPr>
          <p:cNvPicPr>
            <a:picLocks noChangeAspect="1"/>
          </p:cNvPicPr>
          <p:nvPr userDrawn="1"/>
        </p:nvPicPr>
        <p:blipFill>
          <a:blip r:embed="rId39">
            <a:extLst>
              <a:ext uri="{28A0092B-C50C-407E-A947-70E740481C1C}">
                <a14:useLocalDpi xmlns:a14="http://schemas.microsoft.com/office/drawing/2010/main"/>
              </a:ext>
            </a:extLst>
          </a:blip>
          <a:stretch>
            <a:fillRect/>
          </a:stretch>
        </p:blipFill>
        <p:spPr>
          <a:xfrm>
            <a:off x="0" y="0"/>
            <a:ext cx="9144000" cy="705768"/>
          </a:xfrm>
          <a:prstGeom prst="rect">
            <a:avLst/>
          </a:prstGeom>
        </p:spPr>
      </p:pic>
      <p:sp>
        <p:nvSpPr>
          <p:cNvPr id="8" name="Rectangle 7">
            <a:extLst>
              <a:ext uri="{FF2B5EF4-FFF2-40B4-BE49-F238E27FC236}">
                <a16:creationId xmlns:a16="http://schemas.microsoft.com/office/drawing/2014/main" id="{F8C573F5-714B-2E4C-87E8-6D44D149F241}"/>
              </a:ext>
            </a:extLst>
          </p:cNvPr>
          <p:cNvSpPr/>
          <p:nvPr userDrawn="1"/>
        </p:nvSpPr>
        <p:spPr>
          <a:xfrm>
            <a:off x="7085634" y="149089"/>
            <a:ext cx="1570382" cy="397565"/>
          </a:xfrm>
          <a:prstGeom prst="rect">
            <a:avLst/>
          </a:prstGeom>
          <a:solidFill>
            <a:srgbClr val="1B2D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871698674"/>
      </p:ext>
    </p:extLst>
  </p:cSld>
  <p:clrMap bg1="lt1" tx1="dk1" bg2="lt2" tx2="dk2" accent1="accent1" accent2="accent2" accent3="accent3" accent4="accent4" accent5="accent5" accent6="accent6" hlink="hlink" folHlink="folHlink"/>
  <p:sldLayoutIdLst>
    <p:sldLayoutId id="2147483661" r:id="rId1"/>
    <p:sldLayoutId id="2147483709" r:id="rId2"/>
    <p:sldLayoutId id="2147483692" r:id="rId3"/>
    <p:sldLayoutId id="2147483662" r:id="rId4"/>
    <p:sldLayoutId id="2147483673" r:id="rId5"/>
    <p:sldLayoutId id="2147483706" r:id="rId6"/>
    <p:sldLayoutId id="2147483707" r:id="rId7"/>
    <p:sldLayoutId id="2147483672" r:id="rId8"/>
    <p:sldLayoutId id="2147483691" r:id="rId9"/>
    <p:sldLayoutId id="2147483708" r:id="rId10"/>
    <p:sldLayoutId id="2147483693" r:id="rId11"/>
    <p:sldLayoutId id="2147483694" r:id="rId12"/>
    <p:sldLayoutId id="2147483664" r:id="rId13"/>
    <p:sldLayoutId id="2147483679" r:id="rId14"/>
    <p:sldLayoutId id="2147483674" r:id="rId15"/>
    <p:sldLayoutId id="2147483676" r:id="rId16"/>
    <p:sldLayoutId id="2147483695" r:id="rId17"/>
    <p:sldLayoutId id="2147483683" r:id="rId18"/>
    <p:sldLayoutId id="2147483678" r:id="rId19"/>
    <p:sldLayoutId id="2147483697" r:id="rId20"/>
    <p:sldLayoutId id="2147483698" r:id="rId21"/>
    <p:sldLayoutId id="2147483696" r:id="rId22"/>
    <p:sldLayoutId id="2147483699" r:id="rId23"/>
    <p:sldLayoutId id="2147483700" r:id="rId24"/>
    <p:sldLayoutId id="2147483687" r:id="rId25"/>
    <p:sldLayoutId id="2147483711" r:id="rId26"/>
    <p:sldLayoutId id="2147483701" r:id="rId27"/>
    <p:sldLayoutId id="2147483702" r:id="rId28"/>
    <p:sldLayoutId id="2147483703" r:id="rId29"/>
    <p:sldLayoutId id="2147483704" r:id="rId30"/>
    <p:sldLayoutId id="2147483705" r:id="rId31"/>
    <p:sldLayoutId id="2147483690" r:id="rId32"/>
    <p:sldLayoutId id="2147483681" r:id="rId33"/>
    <p:sldLayoutId id="2147483710" r:id="rId34"/>
    <p:sldLayoutId id="2147483667" r:id="rId35"/>
    <p:sldLayoutId id="2147483712" r:id="rId36"/>
  </p:sldLayoutIdLst>
  <p:txStyles>
    <p:titleStyle>
      <a:lvl1pPr algn="ctr" defTabSz="914400" rtl="0" eaLnBrk="1" latinLnBrk="0" hangingPunct="1">
        <a:lnSpc>
          <a:spcPct val="90000"/>
        </a:lnSpc>
        <a:spcBef>
          <a:spcPct val="0"/>
        </a:spcBef>
        <a:buNone/>
        <a:defRPr sz="3600" kern="1200">
          <a:solidFill>
            <a:srgbClr val="9B2600"/>
          </a:solidFill>
          <a:latin typeface="Arial" panose="020B0604020202020204" pitchFamily="34" charset="0"/>
          <a:ea typeface="+mj-ea"/>
          <a:cs typeface="Arial" panose="020B0604020202020204" pitchFamily="34" charset="0"/>
        </a:defRPr>
      </a:lvl1pPr>
    </p:titleStyle>
    <p:bodyStyle>
      <a:lvl1pPr marL="230188" indent="-230188" algn="l" defTabSz="914400" rtl="0" eaLnBrk="1" latinLnBrk="0" hangingPunct="1">
        <a:lnSpc>
          <a:spcPct val="90000"/>
        </a:lnSpc>
        <a:spcBef>
          <a:spcPts val="1000"/>
        </a:spcBef>
        <a:buClr>
          <a:srgbClr val="29488D"/>
        </a:buClr>
        <a:buSzPct val="125000"/>
        <a:buFont typeface="Arial" panose="020B0604020202020204" pitchFamily="34" charset="0"/>
        <a:buChar char="•"/>
        <a:tabLst/>
        <a:defRPr sz="2400" b="1" kern="1200">
          <a:solidFill>
            <a:srgbClr val="1A2E5A"/>
          </a:solidFill>
          <a:latin typeface="Arial" panose="020B0604020202020204" pitchFamily="34" charset="0"/>
          <a:ea typeface="+mn-ea"/>
          <a:cs typeface="Arial" panose="020B0604020202020204" pitchFamily="34" charset="0"/>
        </a:defRPr>
      </a:lvl1pPr>
      <a:lvl2pPr marL="519113" indent="-320675" algn="l" defTabSz="914400" rtl="0" eaLnBrk="1" latinLnBrk="0" hangingPunct="1">
        <a:lnSpc>
          <a:spcPct val="90000"/>
        </a:lnSpc>
        <a:spcBef>
          <a:spcPts val="500"/>
        </a:spcBef>
        <a:buClr>
          <a:srgbClr val="2A56B3"/>
        </a:buClr>
        <a:buSzPct val="125000"/>
        <a:buFont typeface="Arial" panose="020B0604020202020204" pitchFamily="34" charset="0"/>
        <a:buChar char="•"/>
        <a:tabLst/>
        <a:defRPr sz="2400" kern="1200">
          <a:solidFill>
            <a:srgbClr val="1A2E5A"/>
          </a:solidFill>
          <a:latin typeface="Arial" panose="020B0604020202020204" pitchFamily="34" charset="0"/>
          <a:ea typeface="+mn-ea"/>
          <a:cs typeface="Arial" panose="020B0604020202020204" pitchFamily="34" charset="0"/>
        </a:defRPr>
      </a:lvl2pPr>
      <a:lvl3pPr marL="635000" indent="-231775" algn="l" defTabSz="914400" rtl="0" eaLnBrk="1" latinLnBrk="0" hangingPunct="1">
        <a:lnSpc>
          <a:spcPct val="90000"/>
        </a:lnSpc>
        <a:spcBef>
          <a:spcPts val="500"/>
        </a:spcBef>
        <a:buClr>
          <a:srgbClr val="BE8E2D"/>
        </a:buClr>
        <a:buSzPct val="125000"/>
        <a:buFont typeface="Arial" panose="020B0604020202020204" pitchFamily="34" charset="0"/>
        <a:buChar char="•"/>
        <a:tabLst/>
        <a:defRPr sz="2000" kern="1200">
          <a:solidFill>
            <a:srgbClr val="1A2E5A"/>
          </a:solidFill>
          <a:latin typeface="Arial" panose="020B0604020202020204" pitchFamily="34" charset="0"/>
          <a:ea typeface="+mn-ea"/>
          <a:cs typeface="Arial" panose="020B0604020202020204" pitchFamily="34" charset="0"/>
        </a:defRPr>
      </a:lvl3pPr>
      <a:lvl4pPr marL="801688" indent="-174625" algn="l" defTabSz="914400" rtl="0" eaLnBrk="1" latinLnBrk="0" hangingPunct="1">
        <a:lnSpc>
          <a:spcPct val="90000"/>
        </a:lnSpc>
        <a:spcBef>
          <a:spcPts val="500"/>
        </a:spcBef>
        <a:buClr>
          <a:srgbClr val="D39F36"/>
        </a:buClr>
        <a:buSzPct val="125000"/>
        <a:buFont typeface="Arial" panose="020B0604020202020204" pitchFamily="34" charset="0"/>
        <a:buChar char="•"/>
        <a:tabLst/>
        <a:defRPr sz="1800" kern="1200">
          <a:solidFill>
            <a:srgbClr val="1A2E5A"/>
          </a:solidFill>
          <a:latin typeface="Arial" panose="020B0604020202020204" pitchFamily="34" charset="0"/>
          <a:ea typeface="+mn-ea"/>
          <a:cs typeface="Arial" panose="020B0604020202020204" pitchFamily="34" charset="0"/>
        </a:defRPr>
      </a:lvl4pPr>
      <a:lvl5pPr marL="1031875" indent="-166688" algn="l" defTabSz="914400" rtl="0" eaLnBrk="1" latinLnBrk="0" hangingPunct="1">
        <a:lnSpc>
          <a:spcPct val="90000"/>
        </a:lnSpc>
        <a:spcBef>
          <a:spcPts val="500"/>
        </a:spcBef>
        <a:buClr>
          <a:srgbClr val="DCA336"/>
        </a:buClr>
        <a:buSzPct val="125000"/>
        <a:buFont typeface="Arial" panose="020B0604020202020204" pitchFamily="34" charset="0"/>
        <a:buChar char="•"/>
        <a:tabLst/>
        <a:defRPr sz="1800" kern="1200">
          <a:solidFill>
            <a:srgbClr val="1A2E5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0" userDrawn="1">
          <p15:clr>
            <a:srgbClr val="F26B43"/>
          </p15:clr>
        </p15:guide>
        <p15:guide id="2" pos="31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hyperlink" Target="https://youtu.be/3ZFf1r32yGg"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hyperlink" Target="https://www.globe.gov/srs" TargetMode="External"/><Relationship Id="rId2" Type="http://schemas.openxmlformats.org/officeDocument/2006/relationships/hyperlink" Target="mailto:usglobecc@gmail.com" TargetMode="External"/><Relationship Id="rId1" Type="http://schemas.openxmlformats.org/officeDocument/2006/relationships/slideLayout" Target="../slideLayouts/slideLayout34.xml"/><Relationship Id="rId5" Type="http://schemas.openxmlformats.org/officeDocument/2006/relationships/hyperlink" Target="http://www.ylaces.org/" TargetMode="External"/><Relationship Id="rId4" Type="http://schemas.openxmlformats.org/officeDocument/2006/relationships/hyperlink" Target="mailto:dixon@ylaces.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hyperlink" Target="https://urldefense.proofpoint.com/v2/url?u=https-3A__stemforall2019.videohall.com_presentations_1546&amp;d=DwMFaQ&amp;c=c6MrceVCY5m5A_KAUkrdoA&amp;r=nnVeI_vLjjW3gx3wqb1d6L3a3R0dfLI6Krq3XrOtJRs&amp;m=snRO9tA3uGmbw7NPrH6rNLugDUtg-sy_E6tI2_DlT-8&amp;s=TZOGB9KQ3sdXNgulWbHcaGUC_CXfvarhXZ2H0bIPpIs&amp;e="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1CD56-0A46-E944-9F1B-68D2CC19F6E0}"/>
              </a:ext>
            </a:extLst>
          </p:cNvPr>
          <p:cNvSpPr>
            <a:spLocks noGrp="1"/>
          </p:cNvSpPr>
          <p:nvPr>
            <p:ph type="ctrTitle"/>
          </p:nvPr>
        </p:nvSpPr>
        <p:spPr/>
        <p:txBody>
          <a:bodyPr>
            <a:normAutofit fontScale="90000"/>
          </a:bodyPr>
          <a:lstStyle/>
          <a:p>
            <a:r>
              <a:rPr lang="en-US" dirty="0"/>
              <a:t>U.S. Student Research Symposia (SRS)</a:t>
            </a:r>
          </a:p>
        </p:txBody>
      </p:sp>
      <p:sp>
        <p:nvSpPr>
          <p:cNvPr id="3" name="Subtitle 2">
            <a:extLst>
              <a:ext uri="{FF2B5EF4-FFF2-40B4-BE49-F238E27FC236}">
                <a16:creationId xmlns:a16="http://schemas.microsoft.com/office/drawing/2014/main" id="{622DEC46-3C15-134B-A387-23244E1323B7}"/>
              </a:ext>
            </a:extLst>
          </p:cNvPr>
          <p:cNvSpPr>
            <a:spLocks noGrp="1"/>
          </p:cNvSpPr>
          <p:nvPr>
            <p:ph type="subTitle" idx="1"/>
          </p:nvPr>
        </p:nvSpPr>
        <p:spPr>
          <a:xfrm>
            <a:off x="3136232" y="2932695"/>
            <a:ext cx="5582651" cy="1567116"/>
          </a:xfrm>
        </p:spPr>
        <p:txBody>
          <a:bodyPr>
            <a:noAutofit/>
          </a:bodyPr>
          <a:lstStyle/>
          <a:p>
            <a:r>
              <a:rPr lang="en-US" dirty="0"/>
              <a:t>Slow and Steady Progress towards an </a:t>
            </a:r>
          </a:p>
          <a:p>
            <a:r>
              <a:rPr lang="en-US" dirty="0"/>
              <a:t>Inclusive Student Research Symposium</a:t>
            </a:r>
          </a:p>
        </p:txBody>
      </p:sp>
      <p:sp>
        <p:nvSpPr>
          <p:cNvPr id="4" name="Text Placeholder 3">
            <a:extLst>
              <a:ext uri="{FF2B5EF4-FFF2-40B4-BE49-F238E27FC236}">
                <a16:creationId xmlns:a16="http://schemas.microsoft.com/office/drawing/2014/main" id="{AB8E5D8E-FA12-8249-8BD3-08AB2E2D7BFE}"/>
              </a:ext>
            </a:extLst>
          </p:cNvPr>
          <p:cNvSpPr>
            <a:spLocks noGrp="1"/>
          </p:cNvSpPr>
          <p:nvPr>
            <p:ph type="body" sz="quarter" idx="10"/>
          </p:nvPr>
        </p:nvSpPr>
        <p:spPr>
          <a:xfrm>
            <a:off x="3519488" y="4755732"/>
            <a:ext cx="4351337" cy="809625"/>
          </a:xfrm>
        </p:spPr>
        <p:txBody>
          <a:bodyPr/>
          <a:lstStyle/>
          <a:p>
            <a:r>
              <a:rPr lang="en-US" dirty="0"/>
              <a:t>16 October 2019 </a:t>
            </a:r>
          </a:p>
        </p:txBody>
      </p:sp>
    </p:spTree>
    <p:extLst>
      <p:ext uri="{BB962C8B-B14F-4D97-AF65-F5344CB8AC3E}">
        <p14:creationId xmlns:p14="http://schemas.microsoft.com/office/powerpoint/2010/main" val="415053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Participants and Funding</a:t>
            </a:r>
          </a:p>
        </p:txBody>
      </p:sp>
      <p:sp>
        <p:nvSpPr>
          <p:cNvPr id="2" name="Text Placeholder 1">
            <a:extLst>
              <a:ext uri="{FF2B5EF4-FFF2-40B4-BE49-F238E27FC236}">
                <a16:creationId xmlns:a16="http://schemas.microsoft.com/office/drawing/2014/main" id="{F77327FF-BAC6-004F-80BF-EF3BC18A414C}"/>
              </a:ext>
            </a:extLst>
          </p:cNvPr>
          <p:cNvSpPr>
            <a:spLocks noGrp="1"/>
          </p:cNvSpPr>
          <p:nvPr>
            <p:ph type="body" sz="quarter" idx="10"/>
          </p:nvPr>
        </p:nvSpPr>
        <p:spPr/>
        <p:txBody>
          <a:bodyPr>
            <a:normAutofit fontScale="70000" lnSpcReduction="20000"/>
          </a:bodyPr>
          <a:lstStyle/>
          <a:p>
            <a:pPr marL="342900" indent="-342900">
              <a:lnSpc>
                <a:spcPct val="120000"/>
              </a:lnSpc>
              <a:buFont typeface="Arial" panose="020B0604020202020204" pitchFamily="34" charset="0"/>
              <a:buChar char="•"/>
            </a:pPr>
            <a:r>
              <a:rPr lang="en-US" dirty="0"/>
              <a:t>All GLOBE students and teachers (grades 5 – 12) are invited to attend and participate. </a:t>
            </a:r>
          </a:p>
          <a:p>
            <a:pPr marL="342900" indent="-342900">
              <a:lnSpc>
                <a:spcPct val="120000"/>
              </a:lnSpc>
              <a:buFont typeface="Arial" panose="020B0604020202020204" pitchFamily="34" charset="0"/>
              <a:buChar char="•"/>
            </a:pPr>
            <a:r>
              <a:rPr lang="en-US" dirty="0"/>
              <a:t>GLOBE Partnerships mentor at least one team to attend and present.</a:t>
            </a:r>
          </a:p>
          <a:p>
            <a:pPr marL="342900" indent="-342900">
              <a:lnSpc>
                <a:spcPct val="120000"/>
              </a:lnSpc>
              <a:buFont typeface="Arial" panose="020B0604020202020204" pitchFamily="34" charset="0"/>
              <a:buChar char="•"/>
            </a:pPr>
            <a:r>
              <a:rPr lang="en-US" dirty="0"/>
              <a:t>Reviewers are members of the GLOBE International STEM Network and local STEM professionals.</a:t>
            </a:r>
          </a:p>
          <a:p>
            <a:pPr marL="342900" indent="-342900">
              <a:lnSpc>
                <a:spcPct val="120000"/>
              </a:lnSpc>
              <a:buFont typeface="Arial" panose="020B0604020202020204" pitchFamily="34" charset="0"/>
              <a:buChar char="•"/>
            </a:pPr>
            <a:r>
              <a:rPr lang="en-US" dirty="0"/>
              <a:t>The SRS events and participant travel have been supported by grants from NSF in 2016-2017 and NASA (grant # 80NSSC18K0135) and YLACES in 2018-2020. </a:t>
            </a:r>
          </a:p>
        </p:txBody>
      </p:sp>
      <p:pic>
        <p:nvPicPr>
          <p:cNvPr id="19" name="Content Placeholder 18" descr="Two smiling students standing in front of their research poster. ">
            <a:extLst>
              <a:ext uri="{FF2B5EF4-FFF2-40B4-BE49-F238E27FC236}">
                <a16:creationId xmlns:a16="http://schemas.microsoft.com/office/drawing/2014/main" id="{86764CB4-DECC-F94B-B2CF-B1450366D611}"/>
              </a:ext>
            </a:extLst>
          </p:cNvPr>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5695234" y="1519238"/>
            <a:ext cx="2900207" cy="1900237"/>
          </a:xfrm>
        </p:spPr>
      </p:pic>
      <p:pic>
        <p:nvPicPr>
          <p:cNvPr id="33" name="Content Placeholder 32" descr="Four reviewers from the Southwest Student Research Symposia gathered before the recognition is given out to outstanding examples of student research.">
            <a:extLst>
              <a:ext uri="{FF2B5EF4-FFF2-40B4-BE49-F238E27FC236}">
                <a16:creationId xmlns:a16="http://schemas.microsoft.com/office/drawing/2014/main" id="{DFDD07D4-98F8-EC4A-A242-438BBC4419C2}"/>
              </a:ext>
            </a:extLst>
          </p:cNvPr>
          <p:cNvPicPr>
            <a:picLocks noGrp="1" noChangeAspect="1"/>
          </p:cNvPicPr>
          <p:nvPr>
            <p:ph sz="quarter" idx="12"/>
          </p:nvPr>
        </p:nvPicPr>
        <p:blipFill>
          <a:blip r:embed="rId3">
            <a:extLst>
              <a:ext uri="{28A0092B-C50C-407E-A947-70E740481C1C}">
                <a14:useLocalDpi xmlns:a14="http://schemas.microsoft.com/office/drawing/2010/main"/>
              </a:ext>
            </a:extLst>
          </a:blip>
          <a:stretch>
            <a:fillRect/>
          </a:stretch>
        </p:blipFill>
        <p:spPr>
          <a:xfrm>
            <a:off x="6412706" y="3507478"/>
            <a:ext cx="1715293" cy="2287058"/>
          </a:xfrm>
        </p:spPr>
      </p:pic>
    </p:spTree>
    <p:extLst>
      <p:ext uri="{BB962C8B-B14F-4D97-AF65-F5344CB8AC3E}">
        <p14:creationId xmlns:p14="http://schemas.microsoft.com/office/powerpoint/2010/main" val="2021244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13148-06B6-D942-9319-92F681821358}"/>
              </a:ext>
            </a:extLst>
          </p:cNvPr>
          <p:cNvSpPr>
            <a:spLocks noGrp="1"/>
          </p:cNvSpPr>
          <p:nvPr>
            <p:ph type="title"/>
          </p:nvPr>
        </p:nvSpPr>
        <p:spPr>
          <a:xfrm>
            <a:off x="3027143" y="1105316"/>
            <a:ext cx="5804036" cy="651296"/>
          </a:xfrm>
        </p:spPr>
        <p:txBody>
          <a:bodyPr>
            <a:normAutofit/>
          </a:bodyPr>
          <a:lstStyle/>
          <a:p>
            <a:r>
              <a:rPr lang="en-US" sz="3200" dirty="0"/>
              <a:t>Funded Attendance</a:t>
            </a:r>
          </a:p>
        </p:txBody>
      </p:sp>
      <p:sp>
        <p:nvSpPr>
          <p:cNvPr id="3" name="Text Placeholder 2">
            <a:extLst>
              <a:ext uri="{FF2B5EF4-FFF2-40B4-BE49-F238E27FC236}">
                <a16:creationId xmlns:a16="http://schemas.microsoft.com/office/drawing/2014/main" id="{E17D0A3B-A632-514C-952A-23E091B5A0DF}"/>
              </a:ext>
            </a:extLst>
          </p:cNvPr>
          <p:cNvSpPr>
            <a:spLocks noGrp="1"/>
          </p:cNvSpPr>
          <p:nvPr>
            <p:ph type="body" sz="quarter" idx="10"/>
          </p:nvPr>
        </p:nvSpPr>
        <p:spPr>
          <a:xfrm>
            <a:off x="2991851" y="1738564"/>
            <a:ext cx="5863391" cy="2897604"/>
          </a:xfrm>
        </p:spPr>
        <p:txBody>
          <a:bodyPr>
            <a:normAutofit fontScale="85000" lnSpcReduction="10000"/>
          </a:bodyPr>
          <a:lstStyle/>
          <a:p>
            <a:pPr lvl="1"/>
            <a:endParaRPr lang="en-US" i="0" dirty="0"/>
          </a:p>
          <a:p>
            <a:pPr lvl="1"/>
            <a:r>
              <a:rPr lang="en-US" sz="2800" dirty="0"/>
              <a:t>Criteria:</a:t>
            </a:r>
          </a:p>
          <a:p>
            <a:pPr marL="742950" lvl="1" indent="-285750">
              <a:buFont typeface="Arial" panose="020B0604020202020204" pitchFamily="34" charset="0"/>
              <a:buChar char="•"/>
            </a:pPr>
            <a:r>
              <a:rPr lang="en-US" sz="2800" dirty="0"/>
              <a:t>underserved and underrepresented groups in STEM</a:t>
            </a:r>
          </a:p>
          <a:p>
            <a:pPr marL="742950" lvl="1" indent="-285750">
              <a:buFont typeface="Arial" panose="020B0604020202020204" pitchFamily="34" charset="0"/>
              <a:buChar char="•"/>
            </a:pPr>
            <a:r>
              <a:rPr lang="en-US" sz="2800" dirty="0"/>
              <a:t>high need districts – majority free and reduced lunch</a:t>
            </a:r>
          </a:p>
          <a:p>
            <a:pPr marL="742950" lvl="1" indent="-285750">
              <a:buFont typeface="Arial" panose="020B0604020202020204" pitchFamily="34" charset="0"/>
              <a:buChar char="•"/>
            </a:pPr>
            <a:r>
              <a:rPr lang="en-US" sz="2800" dirty="0"/>
              <a:t>never competed or participated in science fairs, science </a:t>
            </a:r>
            <a:r>
              <a:rPr lang="en-US" sz="3100" dirty="0"/>
              <a:t>Olympiads</a:t>
            </a:r>
            <a:r>
              <a:rPr lang="en-US" sz="2000" dirty="0"/>
              <a:t>, </a:t>
            </a:r>
            <a:r>
              <a:rPr lang="en-US" sz="2800" dirty="0"/>
              <a:t>etc.</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908545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A95FF-E8B6-2044-872C-7159671EC84D}"/>
              </a:ext>
            </a:extLst>
          </p:cNvPr>
          <p:cNvSpPr>
            <a:spLocks noGrp="1"/>
          </p:cNvSpPr>
          <p:nvPr>
            <p:ph type="title"/>
          </p:nvPr>
        </p:nvSpPr>
        <p:spPr>
          <a:xfrm>
            <a:off x="1219200" y="980662"/>
            <a:ext cx="6858000" cy="465608"/>
          </a:xfrm>
        </p:spPr>
        <p:txBody>
          <a:bodyPr/>
          <a:lstStyle/>
          <a:p>
            <a:r>
              <a:rPr lang="en-US" dirty="0"/>
              <a:t>2019 Demographics* - Race/Ethnicity</a:t>
            </a:r>
          </a:p>
        </p:txBody>
      </p:sp>
      <p:graphicFrame>
        <p:nvGraphicFramePr>
          <p:cNvPr id="13" name="Chart 12" descr="Pie chart with the race/ethnicity of the 2019 participants. 52% Caucasian/White, 18% Hispanic American, 11% Black or African American, 6% American Indian or Alaskan Native, 5% Asian/Pacific Islander, 5% prefer not to answer, 3% multiple ethnicity/other">
            <a:extLst>
              <a:ext uri="{FF2B5EF4-FFF2-40B4-BE49-F238E27FC236}">
                <a16:creationId xmlns:a16="http://schemas.microsoft.com/office/drawing/2014/main" id="{2774FFEB-C7F3-4C7C-B79B-4AA32745B01B}"/>
              </a:ext>
            </a:extLst>
          </p:cNvPr>
          <p:cNvGraphicFramePr/>
          <p:nvPr>
            <p:extLst>
              <p:ext uri="{D42A27DB-BD31-4B8C-83A1-F6EECF244321}">
                <p14:modId xmlns:p14="http://schemas.microsoft.com/office/powerpoint/2010/main" val="1778208126"/>
              </p:ext>
            </p:extLst>
          </p:nvPr>
        </p:nvGraphicFramePr>
        <p:xfrm>
          <a:off x="505326" y="1516061"/>
          <a:ext cx="8285748" cy="42590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9265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A95FF-E8B6-2044-872C-7159671EC84D}"/>
              </a:ext>
            </a:extLst>
          </p:cNvPr>
          <p:cNvSpPr>
            <a:spLocks noGrp="1"/>
          </p:cNvSpPr>
          <p:nvPr>
            <p:ph type="title"/>
          </p:nvPr>
        </p:nvSpPr>
        <p:spPr>
          <a:xfrm>
            <a:off x="546652" y="990601"/>
            <a:ext cx="8179905" cy="465608"/>
          </a:xfrm>
        </p:spPr>
        <p:txBody>
          <a:bodyPr/>
          <a:lstStyle/>
          <a:p>
            <a:r>
              <a:rPr lang="en-US" sz="2400" dirty="0"/>
              <a:t>2019 Demographics* - Language &amp; Household Income</a:t>
            </a:r>
          </a:p>
        </p:txBody>
      </p:sp>
      <p:pic>
        <p:nvPicPr>
          <p:cNvPr id="8" name="Content Placeholder 7" descr="A group of students sitting in an auditorium with the GLOBE Implementation Office Director, Dr. Tony Murphy.">
            <a:extLst>
              <a:ext uri="{FF2B5EF4-FFF2-40B4-BE49-F238E27FC236}">
                <a16:creationId xmlns:a16="http://schemas.microsoft.com/office/drawing/2014/main" id="{43681156-1526-684B-9E1D-E87928DB328F}"/>
              </a:ext>
            </a:extLst>
          </p:cNvPr>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646042" y="1662524"/>
            <a:ext cx="1885766" cy="1414325"/>
          </a:xfrm>
        </p:spPr>
      </p:pic>
      <p:pic>
        <p:nvPicPr>
          <p:cNvPr id="10" name="Content Placeholder 9" descr="A group photo of Student Research Symposium participants in a foyer.">
            <a:extLst>
              <a:ext uri="{FF2B5EF4-FFF2-40B4-BE49-F238E27FC236}">
                <a16:creationId xmlns:a16="http://schemas.microsoft.com/office/drawing/2014/main" id="{75D763B6-44A0-D54C-AB57-D2B7E0CE0BEC}"/>
              </a:ext>
            </a:extLst>
          </p:cNvPr>
          <p:cNvPicPr>
            <a:picLocks noGrp="1" noChangeAspect="1"/>
          </p:cNvPicPr>
          <p:nvPr>
            <p:ph sz="half" idx="10"/>
          </p:nvPr>
        </p:nvPicPr>
        <p:blipFill>
          <a:blip r:embed="rId3">
            <a:extLst>
              <a:ext uri="{28A0092B-C50C-407E-A947-70E740481C1C}">
                <a14:useLocalDpi xmlns:a14="http://schemas.microsoft.com/office/drawing/2010/main"/>
              </a:ext>
            </a:extLst>
          </a:blip>
          <a:stretch>
            <a:fillRect/>
          </a:stretch>
        </p:blipFill>
        <p:spPr>
          <a:xfrm>
            <a:off x="646042" y="3076849"/>
            <a:ext cx="1885766" cy="1414325"/>
          </a:xfrm>
        </p:spPr>
      </p:pic>
      <p:pic>
        <p:nvPicPr>
          <p:cNvPr id="12" name="Content Placeholder 11" descr="A group photo of Student Research Symposium participants outside on a sunny day on the stairs at a University.">
            <a:extLst>
              <a:ext uri="{FF2B5EF4-FFF2-40B4-BE49-F238E27FC236}">
                <a16:creationId xmlns:a16="http://schemas.microsoft.com/office/drawing/2014/main" id="{882812F7-654A-0141-81D3-6775A4969FDE}"/>
              </a:ext>
            </a:extLst>
          </p:cNvPr>
          <p:cNvPicPr>
            <a:picLocks noGrp="1" noChangeAspect="1"/>
          </p:cNvPicPr>
          <p:nvPr>
            <p:ph sz="half" idx="11"/>
          </p:nvPr>
        </p:nvPicPr>
        <p:blipFill>
          <a:blip r:embed="rId4">
            <a:extLst>
              <a:ext uri="{28A0092B-C50C-407E-A947-70E740481C1C}">
                <a14:useLocalDpi xmlns:a14="http://schemas.microsoft.com/office/drawing/2010/main"/>
              </a:ext>
            </a:extLst>
          </a:blip>
          <a:stretch>
            <a:fillRect/>
          </a:stretch>
        </p:blipFill>
        <p:spPr>
          <a:xfrm>
            <a:off x="646042" y="4491174"/>
            <a:ext cx="1885766" cy="1414325"/>
          </a:xfrm>
        </p:spPr>
      </p:pic>
      <p:sp>
        <p:nvSpPr>
          <p:cNvPr id="6" name="Text Placeholder 5">
            <a:extLst>
              <a:ext uri="{FF2B5EF4-FFF2-40B4-BE49-F238E27FC236}">
                <a16:creationId xmlns:a16="http://schemas.microsoft.com/office/drawing/2014/main" id="{38AF3CC6-9408-854B-8F61-7B2409589DC4}"/>
              </a:ext>
            </a:extLst>
          </p:cNvPr>
          <p:cNvSpPr>
            <a:spLocks noGrp="1"/>
          </p:cNvSpPr>
          <p:nvPr>
            <p:ph type="body" sz="quarter" idx="12"/>
          </p:nvPr>
        </p:nvSpPr>
        <p:spPr>
          <a:xfrm>
            <a:off x="2683566" y="1640306"/>
            <a:ext cx="6042991" cy="3372852"/>
          </a:xfrm>
        </p:spPr>
        <p:txBody>
          <a:bodyPr>
            <a:noAutofit/>
          </a:bodyPr>
          <a:lstStyle/>
          <a:p>
            <a:pPr>
              <a:lnSpc>
                <a:spcPct val="120000"/>
              </a:lnSpc>
            </a:pPr>
            <a:r>
              <a:rPr lang="en-US" sz="2000" dirty="0"/>
              <a:t>Language: 23% of students lived in households where languages other than English were spoken (Spanish, Arabic, Chinese, Hindi, Punjabi, Apache, and American Sign Language, among others).</a:t>
            </a:r>
          </a:p>
          <a:p>
            <a:pPr>
              <a:lnSpc>
                <a:spcPct val="120000"/>
              </a:lnSpc>
            </a:pPr>
            <a:r>
              <a:rPr lang="en-US" sz="2000" dirty="0"/>
              <a:t>Household Income: </a:t>
            </a:r>
          </a:p>
          <a:p>
            <a:pPr lvl="1">
              <a:lnSpc>
                <a:spcPct val="120000"/>
              </a:lnSpc>
            </a:pPr>
            <a:r>
              <a:rPr lang="en-US" sz="2000" dirty="0"/>
              <a:t>72% between $25,000 - $149,999</a:t>
            </a:r>
          </a:p>
          <a:p>
            <a:pPr lvl="1">
              <a:lnSpc>
                <a:spcPct val="120000"/>
              </a:lnSpc>
            </a:pPr>
            <a:r>
              <a:rPr lang="en-US" sz="2000" dirty="0"/>
              <a:t>15% reported the lowest household income category of $0 - $25,000, below the 2019 federal poverty guideline for a family of four. </a:t>
            </a:r>
          </a:p>
          <a:p>
            <a:pPr marL="198438" lvl="1" indent="0" algn="r">
              <a:lnSpc>
                <a:spcPct val="120000"/>
              </a:lnSpc>
              <a:buNone/>
            </a:pPr>
            <a:r>
              <a:rPr lang="en-US" sz="1400" dirty="0"/>
              <a:t>*Reported by parents/guardians.</a:t>
            </a:r>
          </a:p>
        </p:txBody>
      </p:sp>
    </p:spTree>
    <p:extLst>
      <p:ext uri="{BB962C8B-B14F-4D97-AF65-F5344CB8AC3E}">
        <p14:creationId xmlns:p14="http://schemas.microsoft.com/office/powerpoint/2010/main" val="549265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13148-06B6-D942-9319-92F681821358}"/>
              </a:ext>
            </a:extLst>
          </p:cNvPr>
          <p:cNvSpPr>
            <a:spLocks noGrp="1"/>
          </p:cNvSpPr>
          <p:nvPr>
            <p:ph type="title"/>
          </p:nvPr>
        </p:nvSpPr>
        <p:spPr>
          <a:xfrm>
            <a:off x="3027143" y="1105316"/>
            <a:ext cx="5804036" cy="651296"/>
          </a:xfrm>
        </p:spPr>
        <p:txBody>
          <a:bodyPr>
            <a:normAutofit/>
          </a:bodyPr>
          <a:lstStyle/>
          <a:p>
            <a:r>
              <a:rPr lang="en-US" sz="3200" dirty="0"/>
              <a:t>Agenda</a:t>
            </a:r>
          </a:p>
        </p:txBody>
      </p:sp>
      <p:sp>
        <p:nvSpPr>
          <p:cNvPr id="3" name="Text Placeholder 2">
            <a:extLst>
              <a:ext uri="{FF2B5EF4-FFF2-40B4-BE49-F238E27FC236}">
                <a16:creationId xmlns:a16="http://schemas.microsoft.com/office/drawing/2014/main" id="{E17D0A3B-A632-514C-952A-23E091B5A0DF}"/>
              </a:ext>
            </a:extLst>
          </p:cNvPr>
          <p:cNvSpPr>
            <a:spLocks noGrp="1"/>
          </p:cNvSpPr>
          <p:nvPr>
            <p:ph type="body" sz="quarter" idx="10"/>
          </p:nvPr>
        </p:nvSpPr>
        <p:spPr>
          <a:xfrm>
            <a:off x="2815388" y="1738563"/>
            <a:ext cx="6015791" cy="3539289"/>
          </a:xfrm>
        </p:spPr>
        <p:txBody>
          <a:bodyPr>
            <a:normAutofit fontScale="70000" lnSpcReduction="20000"/>
          </a:bodyPr>
          <a:lstStyle/>
          <a:p>
            <a:pPr lvl="1"/>
            <a:endParaRPr lang="en-US" i="0" dirty="0"/>
          </a:p>
          <a:p>
            <a:pPr lvl="1"/>
            <a:r>
              <a:rPr lang="en-US" sz="2800" u="sng" dirty="0"/>
              <a:t>Day 1</a:t>
            </a:r>
          </a:p>
          <a:p>
            <a:pPr marL="914400" lvl="1" indent="-457200">
              <a:buFont typeface="Arial" panose="020B0604020202020204" pitchFamily="34" charset="0"/>
              <a:buChar char="•"/>
            </a:pPr>
            <a:r>
              <a:rPr lang="en-US" sz="2800" dirty="0"/>
              <a:t>Registration &amp; Outdoor event</a:t>
            </a:r>
          </a:p>
          <a:p>
            <a:pPr marL="914400" lvl="1" indent="-457200">
              <a:buFont typeface="Arial" panose="020B0604020202020204" pitchFamily="34" charset="0"/>
              <a:buChar char="•"/>
            </a:pPr>
            <a:r>
              <a:rPr lang="en-US" sz="2800" dirty="0"/>
              <a:t>Dinner with keynote speaker</a:t>
            </a:r>
          </a:p>
          <a:p>
            <a:pPr lvl="1"/>
            <a:endParaRPr lang="en-US" sz="2800" dirty="0"/>
          </a:p>
          <a:p>
            <a:pPr lvl="1"/>
            <a:r>
              <a:rPr lang="en-US" sz="2800" u="sng" dirty="0"/>
              <a:t>Day 2</a:t>
            </a:r>
          </a:p>
          <a:p>
            <a:pPr marL="914400" lvl="1" indent="-457200">
              <a:buFont typeface="Arial" panose="020B0604020202020204" pitchFamily="34" charset="0"/>
              <a:buChar char="•"/>
            </a:pPr>
            <a:r>
              <a:rPr lang="en-US" sz="2800" dirty="0"/>
              <a:t>Set-up posters</a:t>
            </a:r>
          </a:p>
          <a:p>
            <a:pPr marL="914400" lvl="1" indent="-457200">
              <a:buFont typeface="Arial" panose="020B0604020202020204" pitchFamily="34" charset="0"/>
              <a:buChar char="•"/>
            </a:pPr>
            <a:r>
              <a:rPr lang="en-US" sz="2800" dirty="0"/>
              <a:t>Present posters to other students/teacher PD</a:t>
            </a:r>
          </a:p>
          <a:p>
            <a:pPr marL="914400" lvl="1" indent="-457200">
              <a:buFont typeface="Arial" panose="020B0604020202020204" pitchFamily="34" charset="0"/>
              <a:buChar char="•"/>
            </a:pPr>
            <a:r>
              <a:rPr lang="en-US" sz="2800" dirty="0"/>
              <a:t>STEM professionals review posters</a:t>
            </a:r>
          </a:p>
          <a:p>
            <a:pPr marL="914400" lvl="1" indent="-457200">
              <a:buFont typeface="Arial" panose="020B0604020202020204" pitchFamily="34" charset="0"/>
              <a:buChar char="•"/>
            </a:pPr>
            <a:r>
              <a:rPr lang="en-US" sz="2800" dirty="0"/>
              <a:t>Lunch/Evaluators choose outstanding middle and high school projects</a:t>
            </a:r>
          </a:p>
          <a:p>
            <a:pPr marL="914400" lvl="1" indent="-457200">
              <a:buFont typeface="Arial" panose="020B0604020202020204" pitchFamily="34" charset="0"/>
              <a:buChar char="•"/>
            </a:pPr>
            <a:r>
              <a:rPr lang="en-US" sz="2800" dirty="0"/>
              <a:t>Closing/every participant acknowledged</a:t>
            </a:r>
          </a:p>
          <a:p>
            <a:pPr lvl="1"/>
            <a:endParaRPr lang="en-US" sz="2800" dirty="0"/>
          </a:p>
          <a:p>
            <a:pPr lvl="1"/>
            <a:endParaRPr lang="en-US" sz="2800" b="1" dirty="0"/>
          </a:p>
          <a:p>
            <a:pPr lvl="1"/>
            <a:endParaRPr lang="en-US" sz="2800" dirty="0"/>
          </a:p>
          <a:p>
            <a:pPr lvl="1"/>
            <a:endParaRPr lang="en-US" sz="2800" dirty="0"/>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834055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30F694-F9FF-4941-8D8C-C5CC65B7E734}"/>
              </a:ext>
            </a:extLst>
          </p:cNvPr>
          <p:cNvSpPr>
            <a:spLocks noGrp="1"/>
          </p:cNvSpPr>
          <p:nvPr>
            <p:ph type="title"/>
          </p:nvPr>
        </p:nvSpPr>
        <p:spPr>
          <a:xfrm>
            <a:off x="2268274" y="976954"/>
            <a:ext cx="5343705" cy="404513"/>
          </a:xfrm>
        </p:spPr>
        <p:txBody>
          <a:bodyPr>
            <a:noAutofit/>
          </a:bodyPr>
          <a:lstStyle/>
          <a:p>
            <a:r>
              <a:rPr lang="en-US" sz="2400" dirty="0"/>
              <a:t>Challenge: Modeling Peer Review</a:t>
            </a:r>
          </a:p>
        </p:txBody>
      </p:sp>
      <p:sp>
        <p:nvSpPr>
          <p:cNvPr id="4" name="Text Placeholder 3">
            <a:extLst>
              <a:ext uri="{FF2B5EF4-FFF2-40B4-BE49-F238E27FC236}">
                <a16:creationId xmlns:a16="http://schemas.microsoft.com/office/drawing/2014/main" id="{6D5256FC-4645-C946-BA68-C92CD36C8E75}"/>
              </a:ext>
            </a:extLst>
          </p:cNvPr>
          <p:cNvSpPr>
            <a:spLocks noGrp="1"/>
          </p:cNvSpPr>
          <p:nvPr>
            <p:ph type="body" sz="quarter" idx="10"/>
          </p:nvPr>
        </p:nvSpPr>
        <p:spPr>
          <a:xfrm>
            <a:off x="1130968" y="1604662"/>
            <a:ext cx="7384381" cy="4057650"/>
          </a:xfrm>
        </p:spPr>
        <p:txBody>
          <a:bodyPr/>
          <a:lstStyle/>
          <a:p>
            <a:r>
              <a:rPr lang="en-US" sz="2400" dirty="0"/>
              <a:t>How do we focus on the collaborative nature of science and model peer review?</a:t>
            </a:r>
          </a:p>
          <a:p>
            <a:pPr lvl="1"/>
            <a:r>
              <a:rPr lang="en-US" sz="2000" dirty="0"/>
              <a:t>Peer Review session occurs before review by STEM professionals.</a:t>
            </a:r>
          </a:p>
          <a:p>
            <a:pPr lvl="1"/>
            <a:r>
              <a:rPr lang="en-US" sz="2000" dirty="0"/>
              <a:t>Introductory PowerPoint with examples of critical but helpful comments.</a:t>
            </a:r>
          </a:p>
          <a:p>
            <a:pPr lvl="1"/>
            <a:r>
              <a:rPr lang="en-US" sz="2000" dirty="0"/>
              <a:t>Webinars and one-pager for STEM professional reviewers.</a:t>
            </a:r>
          </a:p>
          <a:p>
            <a:pPr lvl="1"/>
            <a:r>
              <a:rPr lang="en-US" sz="2000" dirty="0"/>
              <a:t>Recognition for excellence but no 1</a:t>
            </a:r>
            <a:r>
              <a:rPr lang="en-US" sz="2000" baseline="30000" dirty="0"/>
              <a:t>st</a:t>
            </a:r>
            <a:r>
              <a:rPr lang="en-US" sz="2000" dirty="0"/>
              <a:t>, 2</a:t>
            </a:r>
            <a:r>
              <a:rPr lang="en-US" sz="2000" baseline="30000" dirty="0"/>
              <a:t>nd</a:t>
            </a:r>
            <a:r>
              <a:rPr lang="en-US" sz="2000" dirty="0"/>
              <a:t>, or 3</a:t>
            </a:r>
            <a:r>
              <a:rPr lang="en-US" sz="2000" baseline="30000" dirty="0"/>
              <a:t>rd</a:t>
            </a:r>
            <a:r>
              <a:rPr lang="en-US" sz="2000" dirty="0"/>
              <a:t> place.</a:t>
            </a:r>
          </a:p>
          <a:p>
            <a:pPr lvl="1"/>
            <a:r>
              <a:rPr lang="en-US" sz="2000" dirty="0"/>
              <a:t>Emphasis on the conversation between reviewers and presenters.</a:t>
            </a:r>
          </a:p>
          <a:p>
            <a:pPr lvl="1"/>
            <a:r>
              <a:rPr lang="en-US" sz="2000" dirty="0"/>
              <a:t>Feedback form.</a:t>
            </a:r>
          </a:p>
          <a:p>
            <a:pPr lvl="1"/>
            <a:endParaRPr lang="en-US" dirty="0"/>
          </a:p>
        </p:txBody>
      </p:sp>
    </p:spTree>
    <p:extLst>
      <p:ext uri="{BB962C8B-B14F-4D97-AF65-F5344CB8AC3E}">
        <p14:creationId xmlns:p14="http://schemas.microsoft.com/office/powerpoint/2010/main" val="1903249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3404" y="1003121"/>
            <a:ext cx="4882145" cy="451968"/>
          </a:xfrm>
        </p:spPr>
        <p:txBody>
          <a:bodyPr>
            <a:noAutofit/>
          </a:bodyPr>
          <a:lstStyle/>
          <a:p>
            <a:r>
              <a:rPr lang="en-US" sz="3200" dirty="0"/>
              <a:t>Student Outcomes</a:t>
            </a:r>
          </a:p>
        </p:txBody>
      </p:sp>
      <p:pic>
        <p:nvPicPr>
          <p:cNvPr id="10" name="Content Placeholder 9" descr="A group of students preparing to roll a large ball imprinted with a satellite image of the Earth. ">
            <a:extLst>
              <a:ext uri="{FF2B5EF4-FFF2-40B4-BE49-F238E27FC236}">
                <a16:creationId xmlns:a16="http://schemas.microsoft.com/office/drawing/2014/main" id="{259B5F51-8976-B248-ACBC-96BB5438466B}"/>
              </a:ext>
            </a:extLst>
          </p:cNvPr>
          <p:cNvPicPr>
            <a:picLocks noGrp="1" noChangeAspect="1"/>
          </p:cNvPicPr>
          <p:nvPr>
            <p:ph sz="half" idx="1"/>
          </p:nvPr>
        </p:nvPicPr>
        <p:blipFill>
          <a:blip r:embed="rId2"/>
          <a:stretch>
            <a:fillRect/>
          </a:stretch>
        </p:blipFill>
        <p:spPr>
          <a:xfrm>
            <a:off x="673100" y="950296"/>
            <a:ext cx="2764085" cy="4913930"/>
          </a:xfrm>
        </p:spPr>
      </p:pic>
      <p:sp>
        <p:nvSpPr>
          <p:cNvPr id="7" name="Text Placeholder 6"/>
          <p:cNvSpPr>
            <a:spLocks noGrp="1"/>
          </p:cNvSpPr>
          <p:nvPr>
            <p:ph type="body" sz="quarter" idx="4294967295"/>
          </p:nvPr>
        </p:nvSpPr>
        <p:spPr>
          <a:xfrm>
            <a:off x="3893405" y="1579551"/>
            <a:ext cx="4882144" cy="576263"/>
          </a:xfrm>
        </p:spPr>
        <p:txBody>
          <a:bodyPr/>
          <a:lstStyle/>
          <a:p>
            <a:pPr marL="0" indent="0">
              <a:buNone/>
            </a:pPr>
            <a:r>
              <a:rPr lang="en-US" dirty="0"/>
              <a:t>Student Quotes</a:t>
            </a:r>
          </a:p>
        </p:txBody>
      </p:sp>
      <p:sp>
        <p:nvSpPr>
          <p:cNvPr id="4" name="Content Placeholder 3"/>
          <p:cNvSpPr>
            <a:spLocks noGrp="1"/>
          </p:cNvSpPr>
          <p:nvPr>
            <p:ph sz="half" idx="10"/>
          </p:nvPr>
        </p:nvSpPr>
        <p:spPr>
          <a:xfrm>
            <a:off x="3937000" y="2019300"/>
            <a:ext cx="4950325" cy="3948363"/>
          </a:xfrm>
        </p:spPr>
        <p:txBody>
          <a:bodyPr>
            <a:normAutofit fontScale="77500" lnSpcReduction="20000"/>
          </a:bodyPr>
          <a:lstStyle/>
          <a:p>
            <a:pPr marL="342900" lvl="0" indent="-342900">
              <a:buFont typeface="Arial" panose="020B0604020202020204" pitchFamily="34" charset="0"/>
              <a:buChar char="•"/>
            </a:pPr>
            <a:r>
              <a:rPr lang="en-US" i="1" dirty="0"/>
              <a:t>[The scientific process] doesn't seem scary or impossible anymore.</a:t>
            </a:r>
            <a:endParaRPr lang="en-US" dirty="0"/>
          </a:p>
          <a:p>
            <a:pPr marL="342900" lvl="0" indent="-342900">
              <a:buFont typeface="Arial" panose="020B0604020202020204" pitchFamily="34" charset="0"/>
              <a:buChar char="•"/>
            </a:pPr>
            <a:r>
              <a:rPr lang="en-US" i="1" dirty="0"/>
              <a:t>That there is no need to be nervous because everyone is here to support one another as we all learn something new.</a:t>
            </a:r>
            <a:endParaRPr lang="en-US" dirty="0"/>
          </a:p>
          <a:p>
            <a:pPr marL="342900" lvl="0" indent="-342900">
              <a:buFont typeface="Arial" panose="020B0604020202020204" pitchFamily="34" charset="0"/>
              <a:buChar char="•"/>
            </a:pPr>
            <a:r>
              <a:rPr lang="en-US" i="1" dirty="0"/>
              <a:t>There are lots of careers in science, and there are a lot of other people interested in it.</a:t>
            </a:r>
            <a:endParaRPr lang="en-US" dirty="0"/>
          </a:p>
          <a:p>
            <a:pPr marL="342900" lvl="0" indent="-342900">
              <a:buFont typeface="Arial" panose="020B0604020202020204" pitchFamily="34" charset="0"/>
              <a:buChar char="•"/>
            </a:pPr>
            <a:r>
              <a:rPr lang="en-US" i="1" dirty="0"/>
              <a:t>That science is more about learning and expanding information, rather than winning an award.</a:t>
            </a:r>
          </a:p>
          <a:p>
            <a:pPr marL="342900" indent="-342900">
              <a:buFont typeface="Arial" panose="020B0604020202020204" pitchFamily="34" charset="0"/>
              <a:buChar char="•"/>
            </a:pPr>
            <a:r>
              <a:rPr lang="en-US" i="1" dirty="0"/>
              <a:t>It is good to learn from other students that we don't already know and just meet and talk to people of different backgrounds.</a:t>
            </a:r>
            <a:endParaRPr lang="en-US" dirty="0"/>
          </a:p>
          <a:p>
            <a:pPr lvl="0"/>
            <a:endParaRPr lang="en-US" dirty="0"/>
          </a:p>
        </p:txBody>
      </p:sp>
    </p:spTree>
    <p:extLst>
      <p:ext uri="{BB962C8B-B14F-4D97-AF65-F5344CB8AC3E}">
        <p14:creationId xmlns:p14="http://schemas.microsoft.com/office/powerpoint/2010/main" val="3497791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003121"/>
            <a:ext cx="6425648" cy="451968"/>
          </a:xfrm>
        </p:spPr>
        <p:txBody>
          <a:bodyPr>
            <a:noAutofit/>
          </a:bodyPr>
          <a:lstStyle/>
          <a:p>
            <a:r>
              <a:rPr lang="en-US" sz="3200" dirty="0"/>
              <a:t>Preliminary Evaluation Outcomes</a:t>
            </a:r>
          </a:p>
        </p:txBody>
      </p:sp>
      <p:sp>
        <p:nvSpPr>
          <p:cNvPr id="3" name="Content Placeholder 2"/>
          <p:cNvSpPr>
            <a:spLocks noGrp="1"/>
          </p:cNvSpPr>
          <p:nvPr>
            <p:ph sz="half" idx="1"/>
          </p:nvPr>
        </p:nvSpPr>
        <p:spPr>
          <a:xfrm>
            <a:off x="495299" y="1739348"/>
            <a:ext cx="8287753" cy="3370063"/>
          </a:xfrm>
        </p:spPr>
        <p:txBody>
          <a:bodyPr>
            <a:normAutofit lnSpcReduction="10000"/>
          </a:bodyPr>
          <a:lstStyle/>
          <a:p>
            <a:r>
              <a:rPr lang="en-US" dirty="0"/>
              <a:t>Preliminary data suggest that these events increase:</a:t>
            </a:r>
          </a:p>
          <a:p>
            <a:pPr lvl="1"/>
            <a:r>
              <a:rPr lang="en-US" dirty="0"/>
              <a:t>students’ understanding of how science is conducted; </a:t>
            </a:r>
          </a:p>
          <a:p>
            <a:pPr lvl="1"/>
            <a:r>
              <a:rPr lang="en-US" dirty="0"/>
              <a:t>a student’s identity as a scientist; and,</a:t>
            </a:r>
          </a:p>
          <a:p>
            <a:pPr lvl="1"/>
            <a:r>
              <a:rPr lang="en-US" dirty="0"/>
              <a:t>a student’s interest in science.</a:t>
            </a:r>
            <a:br>
              <a:rPr lang="en-US" dirty="0"/>
            </a:br>
            <a:endParaRPr lang="en-US" dirty="0"/>
          </a:p>
          <a:p>
            <a:r>
              <a:rPr lang="en-US" i="1" dirty="0">
                <a:solidFill>
                  <a:srgbClr val="000000"/>
                </a:solidFill>
                <a:latin typeface="Open Sans"/>
              </a:rPr>
              <a:t>The students realize that they can contribute to the scientific community and that their research is important.  They feel part of ‘Science.’</a:t>
            </a:r>
          </a:p>
          <a:p>
            <a:r>
              <a:rPr lang="en-US" b="0" i="1" dirty="0">
                <a:solidFill>
                  <a:srgbClr val="000000"/>
                </a:solidFill>
                <a:latin typeface="Open Sans"/>
              </a:rPr>
              <a:t>- 2018 SRS Teacher</a:t>
            </a:r>
            <a:endParaRPr lang="en-US" b="0" dirty="0">
              <a:solidFill>
                <a:srgbClr val="3E3E3E"/>
              </a:solidFill>
              <a:latin typeface="Open Sans"/>
            </a:endParaRPr>
          </a:p>
        </p:txBody>
      </p:sp>
    </p:spTree>
    <p:extLst>
      <p:ext uri="{BB962C8B-B14F-4D97-AF65-F5344CB8AC3E}">
        <p14:creationId xmlns:p14="http://schemas.microsoft.com/office/powerpoint/2010/main" val="2828277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13148-06B6-D942-9319-92F681821358}"/>
              </a:ext>
            </a:extLst>
          </p:cNvPr>
          <p:cNvSpPr>
            <a:spLocks noGrp="1"/>
          </p:cNvSpPr>
          <p:nvPr>
            <p:ph type="title"/>
          </p:nvPr>
        </p:nvSpPr>
        <p:spPr>
          <a:xfrm>
            <a:off x="2455643" y="991016"/>
            <a:ext cx="5804036" cy="651296"/>
          </a:xfrm>
        </p:spPr>
        <p:txBody>
          <a:bodyPr>
            <a:normAutofit/>
          </a:bodyPr>
          <a:lstStyle/>
          <a:p>
            <a:r>
              <a:rPr lang="en-US" sz="3200" dirty="0"/>
              <a:t>Student Feedback on the SRS:</a:t>
            </a:r>
          </a:p>
        </p:txBody>
      </p:sp>
      <p:sp>
        <p:nvSpPr>
          <p:cNvPr id="3" name="Text Placeholder 2">
            <a:extLst>
              <a:ext uri="{FF2B5EF4-FFF2-40B4-BE49-F238E27FC236}">
                <a16:creationId xmlns:a16="http://schemas.microsoft.com/office/drawing/2014/main" id="{E17D0A3B-A632-514C-952A-23E091B5A0DF}"/>
              </a:ext>
            </a:extLst>
          </p:cNvPr>
          <p:cNvSpPr>
            <a:spLocks noGrp="1"/>
          </p:cNvSpPr>
          <p:nvPr>
            <p:ph type="body" sz="quarter" idx="10"/>
          </p:nvPr>
        </p:nvSpPr>
        <p:spPr>
          <a:xfrm>
            <a:off x="2815388" y="1738564"/>
            <a:ext cx="5863391" cy="4014120"/>
          </a:xfrm>
        </p:spPr>
        <p:txBody>
          <a:bodyPr>
            <a:normAutofit fontScale="92500" lnSpcReduction="10000"/>
          </a:bodyPr>
          <a:lstStyle/>
          <a:p>
            <a:r>
              <a:rPr lang="en-US" sz="2500" dirty="0"/>
              <a:t>Interaction with scientists were enjoyed the most. </a:t>
            </a:r>
          </a:p>
          <a:p>
            <a:pPr lvl="1"/>
            <a:r>
              <a:rPr lang="en-US" sz="1900" dirty="0"/>
              <a:t>Meeting scientists was selected most frequently (57%), followed by review from scientists (55%), and research presentations to the reviewers (53%).</a:t>
            </a:r>
          </a:p>
          <a:p>
            <a:pPr lvl="0"/>
            <a:r>
              <a:rPr lang="en-US" sz="2500" dirty="0"/>
              <a:t>Activities that involved sitting and listening to speakers rather than active participation were enjoyed the least. </a:t>
            </a:r>
          </a:p>
          <a:p>
            <a:pPr lvl="0"/>
            <a:r>
              <a:rPr lang="en-US" sz="2500" dirty="0"/>
              <a:t>Events involving interactions with other students fell in the middle. </a:t>
            </a:r>
          </a:p>
          <a:p>
            <a:pPr lvl="0"/>
            <a:r>
              <a:rPr lang="en-US" sz="2500" dirty="0"/>
              <a:t>Evening activities was selected as enjoyed the most by 46% and the least by 8%. </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240845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13148-06B6-D942-9319-92F681821358}"/>
              </a:ext>
            </a:extLst>
          </p:cNvPr>
          <p:cNvSpPr>
            <a:spLocks noGrp="1"/>
          </p:cNvSpPr>
          <p:nvPr>
            <p:ph type="title"/>
          </p:nvPr>
        </p:nvSpPr>
        <p:spPr>
          <a:xfrm>
            <a:off x="2206488" y="1005926"/>
            <a:ext cx="6624692" cy="651296"/>
          </a:xfrm>
        </p:spPr>
        <p:txBody>
          <a:bodyPr>
            <a:normAutofit/>
          </a:bodyPr>
          <a:lstStyle/>
          <a:p>
            <a:r>
              <a:rPr lang="en-US" sz="3200" dirty="0"/>
              <a:t>Other Evaluation Results:</a:t>
            </a:r>
          </a:p>
        </p:txBody>
      </p:sp>
      <p:sp>
        <p:nvSpPr>
          <p:cNvPr id="3" name="Text Placeholder 2">
            <a:extLst>
              <a:ext uri="{FF2B5EF4-FFF2-40B4-BE49-F238E27FC236}">
                <a16:creationId xmlns:a16="http://schemas.microsoft.com/office/drawing/2014/main" id="{E17D0A3B-A632-514C-952A-23E091B5A0DF}"/>
              </a:ext>
            </a:extLst>
          </p:cNvPr>
          <p:cNvSpPr>
            <a:spLocks noGrp="1"/>
          </p:cNvSpPr>
          <p:nvPr>
            <p:ph type="body" sz="quarter" idx="10"/>
          </p:nvPr>
        </p:nvSpPr>
        <p:spPr>
          <a:xfrm>
            <a:off x="2815388" y="1738564"/>
            <a:ext cx="5863391" cy="4014120"/>
          </a:xfrm>
        </p:spPr>
        <p:txBody>
          <a:bodyPr>
            <a:normAutofit fontScale="92500"/>
          </a:bodyPr>
          <a:lstStyle/>
          <a:p>
            <a:pPr lvl="0"/>
            <a:r>
              <a:rPr lang="en-US" sz="2400" dirty="0"/>
              <a:t>In a post-SRS teacher survey (n=39), 92% of teachers were satisfied or very satisfied with the SRS for themselves, and 90% were satisfied or very satisfied with the SRS for their students.</a:t>
            </a:r>
          </a:p>
          <a:p>
            <a:pPr lvl="0"/>
            <a:r>
              <a:rPr lang="en-US" sz="2400" dirty="0"/>
              <a:t>Students reported a significant gain in their confidence, skills, and interest in science as a result of participation in the GLOBE SRS.</a:t>
            </a:r>
          </a:p>
          <a:p>
            <a:pPr marL="800100" lvl="1" indent="-342900">
              <a:buFont typeface="Arial" panose="020B0604020202020204" pitchFamily="34" charset="0"/>
              <a:buChar char="•"/>
            </a:pPr>
            <a:r>
              <a:rPr lang="en-US" sz="2400" dirty="0"/>
              <a:t>The summed score of survey items increased significantly, and nine individual items improved significantly, between pre-test and post-test. </a:t>
            </a:r>
          </a:p>
        </p:txBody>
      </p:sp>
    </p:spTree>
    <p:extLst>
      <p:ext uri="{BB962C8B-B14F-4D97-AF65-F5344CB8AC3E}">
        <p14:creationId xmlns:p14="http://schemas.microsoft.com/office/powerpoint/2010/main" val="80052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7F1AD-4007-824A-A5F6-C1D71A077E26}"/>
              </a:ext>
            </a:extLst>
          </p:cNvPr>
          <p:cNvSpPr>
            <a:spLocks noGrp="1"/>
          </p:cNvSpPr>
          <p:nvPr>
            <p:ph type="title"/>
          </p:nvPr>
        </p:nvSpPr>
        <p:spPr/>
        <p:txBody>
          <a:bodyPr>
            <a:normAutofit fontScale="90000"/>
          </a:bodyPr>
          <a:lstStyle/>
          <a:p>
            <a:r>
              <a:rPr lang="en-US" dirty="0"/>
              <a:t>What is a Student Research Symposium?</a:t>
            </a:r>
          </a:p>
        </p:txBody>
      </p:sp>
      <p:sp>
        <p:nvSpPr>
          <p:cNvPr id="3" name="Content Placeholder 2">
            <a:extLst>
              <a:ext uri="{FF2B5EF4-FFF2-40B4-BE49-F238E27FC236}">
                <a16:creationId xmlns:a16="http://schemas.microsoft.com/office/drawing/2014/main" id="{1FCE84C7-E536-8942-B690-0D733123690E}"/>
              </a:ext>
            </a:extLst>
          </p:cNvPr>
          <p:cNvSpPr>
            <a:spLocks noGrp="1"/>
          </p:cNvSpPr>
          <p:nvPr>
            <p:ph idx="1"/>
          </p:nvPr>
        </p:nvSpPr>
        <p:spPr>
          <a:xfrm>
            <a:off x="501927" y="1399430"/>
            <a:ext cx="8221978" cy="3430987"/>
          </a:xfrm>
        </p:spPr>
        <p:txBody>
          <a:bodyPr/>
          <a:lstStyle/>
          <a:p>
            <a:endParaRPr lang="en-US" dirty="0"/>
          </a:p>
          <a:p>
            <a:endParaRPr lang="en-US" dirty="0"/>
          </a:p>
          <a:p>
            <a:endParaRPr lang="en-US" dirty="0"/>
          </a:p>
          <a:p>
            <a:pPr algn="ctr"/>
            <a:r>
              <a:rPr lang="en-US" dirty="0">
                <a:hlinkClick r:id="rId2"/>
              </a:rPr>
              <a:t>https://youtu.be/3ZFf1r32yGg</a:t>
            </a:r>
            <a:r>
              <a:rPr lang="en-US" dirty="0"/>
              <a:t> </a:t>
            </a:r>
          </a:p>
        </p:txBody>
      </p:sp>
      <p:sp>
        <p:nvSpPr>
          <p:cNvPr id="4" name="Text Placeholder 3">
            <a:extLst>
              <a:ext uri="{FF2B5EF4-FFF2-40B4-BE49-F238E27FC236}">
                <a16:creationId xmlns:a16="http://schemas.microsoft.com/office/drawing/2014/main" id="{4B3FF80C-430A-884C-B1E0-185B1EAFFF37}"/>
              </a:ext>
            </a:extLst>
          </p:cNvPr>
          <p:cNvSpPr>
            <a:spLocks noGrp="1"/>
          </p:cNvSpPr>
          <p:nvPr>
            <p:ph type="body" idx="10"/>
          </p:nvPr>
        </p:nvSpPr>
        <p:spPr>
          <a:xfrm>
            <a:off x="495300" y="5188226"/>
            <a:ext cx="8235232" cy="707888"/>
          </a:xfrm>
        </p:spPr>
        <p:txBody>
          <a:bodyPr/>
          <a:lstStyle/>
          <a:p>
            <a:r>
              <a:rPr lang="en-US" dirty="0"/>
              <a:t>Video describing how a Student Research Symposium is different </a:t>
            </a:r>
            <a:br>
              <a:rPr lang="en-US" dirty="0"/>
            </a:br>
            <a:r>
              <a:rPr lang="en-US" dirty="0"/>
              <a:t>from a Science Fair.</a:t>
            </a:r>
          </a:p>
        </p:txBody>
      </p:sp>
    </p:spTree>
    <p:extLst>
      <p:ext uri="{BB962C8B-B14F-4D97-AF65-F5344CB8AC3E}">
        <p14:creationId xmlns:p14="http://schemas.microsoft.com/office/powerpoint/2010/main" val="2630503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13148-06B6-D942-9319-92F681821358}"/>
              </a:ext>
            </a:extLst>
          </p:cNvPr>
          <p:cNvSpPr>
            <a:spLocks noGrp="1"/>
          </p:cNvSpPr>
          <p:nvPr>
            <p:ph type="title"/>
          </p:nvPr>
        </p:nvSpPr>
        <p:spPr>
          <a:xfrm>
            <a:off x="1679713" y="983974"/>
            <a:ext cx="7260796" cy="772638"/>
          </a:xfrm>
        </p:spPr>
        <p:txBody>
          <a:bodyPr>
            <a:noAutofit/>
          </a:bodyPr>
          <a:lstStyle/>
          <a:p>
            <a:r>
              <a:rPr lang="en-US" sz="2800" dirty="0"/>
              <a:t>Evaluation Data – Significant Improvements:</a:t>
            </a:r>
          </a:p>
        </p:txBody>
      </p:sp>
      <p:sp>
        <p:nvSpPr>
          <p:cNvPr id="3" name="Text Placeholder 2">
            <a:extLst>
              <a:ext uri="{FF2B5EF4-FFF2-40B4-BE49-F238E27FC236}">
                <a16:creationId xmlns:a16="http://schemas.microsoft.com/office/drawing/2014/main" id="{E17D0A3B-A632-514C-952A-23E091B5A0DF}"/>
              </a:ext>
            </a:extLst>
          </p:cNvPr>
          <p:cNvSpPr>
            <a:spLocks noGrp="1"/>
          </p:cNvSpPr>
          <p:nvPr>
            <p:ph type="body" sz="quarter" idx="10"/>
          </p:nvPr>
        </p:nvSpPr>
        <p:spPr>
          <a:xfrm>
            <a:off x="2574235" y="1756612"/>
            <a:ext cx="6313091" cy="3996072"/>
          </a:xfrm>
        </p:spPr>
        <p:txBody>
          <a:bodyPr>
            <a:normAutofit fontScale="92500" lnSpcReduction="10000"/>
          </a:bodyPr>
          <a:lstStyle/>
          <a:p>
            <a:pPr marL="573088" indent="-342900"/>
            <a:r>
              <a:rPr lang="en-US" sz="2600" dirty="0"/>
              <a:t>The items showing the most significant improvement were: </a:t>
            </a:r>
          </a:p>
          <a:p>
            <a:pPr marL="977900" lvl="2" indent="-342900"/>
            <a:r>
              <a:rPr lang="en-US" dirty="0"/>
              <a:t>“I am able to learn new things in science,”</a:t>
            </a:r>
          </a:p>
          <a:p>
            <a:pPr marL="977900" lvl="2" indent="-342900"/>
            <a:r>
              <a:rPr lang="en-US" dirty="0"/>
              <a:t>“I am able to ask good questions to do science research”</a:t>
            </a:r>
          </a:p>
          <a:p>
            <a:pPr marL="977900" lvl="2" indent="-342900"/>
            <a:r>
              <a:rPr lang="en-US" dirty="0"/>
              <a:t>“I am able to interpret data in science research.”</a:t>
            </a:r>
          </a:p>
          <a:p>
            <a:pPr marL="687388" indent="-342900"/>
            <a:r>
              <a:rPr lang="en-US" sz="2600" dirty="0"/>
              <a:t>Two of the relatively lower-scoring items at pre-test showed significant improvement between pre-test and post-test: </a:t>
            </a:r>
          </a:p>
          <a:p>
            <a:pPr marL="977900" lvl="2" indent="-342900"/>
            <a:r>
              <a:rPr lang="en-US" dirty="0"/>
              <a:t>“I am able to conduct peer review of other students’ science research”</a:t>
            </a:r>
          </a:p>
          <a:p>
            <a:pPr marL="977900" lvl="2" indent="-342900"/>
            <a:r>
              <a:rPr lang="en-US" dirty="0"/>
              <a:t>“I am able to construct scientific arguments.”</a:t>
            </a:r>
          </a:p>
        </p:txBody>
      </p:sp>
    </p:spTree>
    <p:extLst>
      <p:ext uri="{BB962C8B-B14F-4D97-AF65-F5344CB8AC3E}">
        <p14:creationId xmlns:p14="http://schemas.microsoft.com/office/powerpoint/2010/main" val="582448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13148-06B6-D942-9319-92F681821358}"/>
              </a:ext>
            </a:extLst>
          </p:cNvPr>
          <p:cNvSpPr>
            <a:spLocks noGrp="1"/>
          </p:cNvSpPr>
          <p:nvPr>
            <p:ph type="title"/>
          </p:nvPr>
        </p:nvSpPr>
        <p:spPr>
          <a:xfrm>
            <a:off x="3027143" y="1105316"/>
            <a:ext cx="5804036" cy="651296"/>
          </a:xfrm>
        </p:spPr>
        <p:txBody>
          <a:bodyPr>
            <a:normAutofit/>
          </a:bodyPr>
          <a:lstStyle/>
          <a:p>
            <a:r>
              <a:rPr lang="en-US" sz="3200" dirty="0"/>
              <a:t>Overall:</a:t>
            </a:r>
          </a:p>
        </p:txBody>
      </p:sp>
      <p:sp>
        <p:nvSpPr>
          <p:cNvPr id="3" name="Text Placeholder 2">
            <a:extLst>
              <a:ext uri="{FF2B5EF4-FFF2-40B4-BE49-F238E27FC236}">
                <a16:creationId xmlns:a16="http://schemas.microsoft.com/office/drawing/2014/main" id="{E17D0A3B-A632-514C-952A-23E091B5A0DF}"/>
              </a:ext>
            </a:extLst>
          </p:cNvPr>
          <p:cNvSpPr>
            <a:spLocks noGrp="1"/>
          </p:cNvSpPr>
          <p:nvPr>
            <p:ph type="body" sz="quarter" idx="10"/>
          </p:nvPr>
        </p:nvSpPr>
        <p:spPr>
          <a:xfrm>
            <a:off x="2815388" y="1738563"/>
            <a:ext cx="6015791" cy="3539289"/>
          </a:xfrm>
        </p:spPr>
        <p:txBody>
          <a:bodyPr>
            <a:normAutofit fontScale="92500" lnSpcReduction="10000"/>
          </a:bodyPr>
          <a:lstStyle/>
          <a:p>
            <a:pPr lvl="1"/>
            <a:endParaRPr lang="en-US" i="0" dirty="0"/>
          </a:p>
          <a:p>
            <a:pPr lvl="1"/>
            <a:r>
              <a:rPr lang="en-US" sz="2600" i="0" dirty="0">
                <a:solidFill>
                  <a:schemeClr val="tx1"/>
                </a:solidFill>
              </a:rPr>
              <a:t>After participating in the Student Research Symposia, there was i</a:t>
            </a:r>
            <a:r>
              <a:rPr lang="en-US" sz="2800" i="0" dirty="0">
                <a:solidFill>
                  <a:schemeClr val="tx1"/>
                </a:solidFill>
              </a:rPr>
              <a:t>ncreased student’ self-efficacy for the science practices. </a:t>
            </a:r>
          </a:p>
          <a:p>
            <a:pPr lvl="1"/>
            <a:endParaRPr lang="en-US" sz="2800" dirty="0"/>
          </a:p>
          <a:p>
            <a:pPr lvl="1"/>
            <a:r>
              <a:rPr lang="en-US" sz="2800" dirty="0"/>
              <a:t>Self-efficacy: a personal judgment of how well one can execute courses of action required to deal with prospective situations</a:t>
            </a:r>
          </a:p>
          <a:p>
            <a:pPr lvl="1"/>
            <a:endParaRPr lang="en-US" sz="2800" dirty="0"/>
          </a:p>
          <a:p>
            <a:pPr lvl="1"/>
            <a:endParaRPr lang="en-US" sz="2800" b="1" dirty="0"/>
          </a:p>
          <a:p>
            <a:pPr lvl="1"/>
            <a:endParaRPr lang="en-US" sz="2800" dirty="0"/>
          </a:p>
          <a:p>
            <a:pPr lvl="1"/>
            <a:endParaRPr lang="en-US" sz="2800" dirty="0"/>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1275176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9D35-9AE3-0F41-BFAE-F8C0841EDAF7}"/>
              </a:ext>
            </a:extLst>
          </p:cNvPr>
          <p:cNvSpPr>
            <a:spLocks noGrp="1"/>
          </p:cNvSpPr>
          <p:nvPr>
            <p:ph type="ctrTitle"/>
          </p:nvPr>
        </p:nvSpPr>
        <p:spPr>
          <a:xfrm>
            <a:off x="2752896" y="2027582"/>
            <a:ext cx="5689068" cy="3339547"/>
          </a:xfrm>
        </p:spPr>
        <p:txBody>
          <a:bodyPr/>
          <a:lstStyle/>
          <a:p>
            <a:r>
              <a:rPr lang="en-US" dirty="0"/>
              <a:t>Jennifer Bourgeault</a:t>
            </a:r>
            <a:br>
              <a:rPr lang="en-US" dirty="0"/>
            </a:br>
            <a:r>
              <a:rPr lang="en-US" dirty="0"/>
              <a:t>GLOBE U.S. Country Coordinator</a:t>
            </a:r>
            <a:br>
              <a:rPr lang="en-US" dirty="0"/>
            </a:br>
            <a:r>
              <a:rPr lang="en-US" dirty="0">
                <a:hlinkClick r:id="rId2"/>
              </a:rPr>
              <a:t>usglobecc@gmail.com</a:t>
            </a:r>
            <a:br>
              <a:rPr lang="en-US" dirty="0"/>
            </a:br>
            <a:br>
              <a:rPr lang="en-US" dirty="0"/>
            </a:br>
            <a:r>
              <a:rPr lang="en-US" dirty="0">
                <a:hlinkClick r:id="rId3"/>
              </a:rPr>
              <a:t>https://www.globe.gov/srs</a:t>
            </a:r>
            <a:r>
              <a:rPr lang="en-US" dirty="0"/>
              <a:t> </a:t>
            </a:r>
            <a:br>
              <a:rPr lang="en-US" dirty="0"/>
            </a:br>
            <a:br>
              <a:rPr lang="en-US" dirty="0"/>
            </a:br>
            <a:r>
              <a:rPr lang="en-US" dirty="0"/>
              <a:t>Dixon M. Butler</a:t>
            </a:r>
            <a:br>
              <a:rPr lang="en-US" dirty="0"/>
            </a:br>
            <a:r>
              <a:rPr lang="en-US" dirty="0"/>
              <a:t>President, Youth Learning as Citizen Environmental Scientists (YLACES)</a:t>
            </a:r>
            <a:br>
              <a:rPr lang="en-US" dirty="0"/>
            </a:br>
            <a:r>
              <a:rPr lang="en-US" dirty="0">
                <a:hlinkClick r:id="rId4"/>
              </a:rPr>
              <a:t>dixon@ylaces.org</a:t>
            </a:r>
            <a:br>
              <a:rPr lang="en-US" dirty="0"/>
            </a:br>
            <a:r>
              <a:rPr lang="en-US" dirty="0">
                <a:hlinkClick r:id="rId5"/>
              </a:rPr>
              <a:t>www.ylaces.org</a:t>
            </a:r>
            <a:r>
              <a:rPr lang="en-US" dirty="0"/>
              <a:t> </a:t>
            </a:r>
          </a:p>
        </p:txBody>
      </p:sp>
    </p:spTree>
    <p:extLst>
      <p:ext uri="{BB962C8B-B14F-4D97-AF65-F5344CB8AC3E}">
        <p14:creationId xmlns:p14="http://schemas.microsoft.com/office/powerpoint/2010/main" val="1216282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13148-06B6-D942-9319-92F681821358}"/>
              </a:ext>
            </a:extLst>
          </p:cNvPr>
          <p:cNvSpPr>
            <a:spLocks noGrp="1"/>
          </p:cNvSpPr>
          <p:nvPr>
            <p:ph type="title"/>
          </p:nvPr>
        </p:nvSpPr>
        <p:spPr/>
        <p:txBody>
          <a:bodyPr>
            <a:normAutofit fontScale="90000"/>
          </a:bodyPr>
          <a:lstStyle/>
          <a:p>
            <a:r>
              <a:rPr lang="en-US" i="1" dirty="0"/>
              <a:t>Authors</a:t>
            </a:r>
            <a:endParaRPr lang="en-US" dirty="0"/>
          </a:p>
        </p:txBody>
      </p:sp>
      <p:sp>
        <p:nvSpPr>
          <p:cNvPr id="6" name="Text Placeholder 5">
            <a:extLst>
              <a:ext uri="{FF2B5EF4-FFF2-40B4-BE49-F238E27FC236}">
                <a16:creationId xmlns:a16="http://schemas.microsoft.com/office/drawing/2014/main" id="{71DA91BF-ADB6-6C49-811F-4249F1E6F9D3}"/>
              </a:ext>
            </a:extLst>
          </p:cNvPr>
          <p:cNvSpPr>
            <a:spLocks noGrp="1"/>
          </p:cNvSpPr>
          <p:nvPr>
            <p:ph type="body" sz="quarter" idx="10"/>
          </p:nvPr>
        </p:nvSpPr>
        <p:spPr/>
        <p:txBody>
          <a:bodyPr/>
          <a:lstStyle/>
          <a:p>
            <a:pPr marL="0" indent="0" algn="ctr">
              <a:buNone/>
            </a:pPr>
            <a:endParaRPr lang="en-US" dirty="0"/>
          </a:p>
          <a:p>
            <a:pPr marL="0" indent="0" algn="ctr">
              <a:buNone/>
            </a:pPr>
            <a:r>
              <a:rPr lang="en-US" dirty="0"/>
              <a:t>Dixon M. Butler</a:t>
            </a:r>
            <a:br>
              <a:rPr lang="en-US" dirty="0"/>
            </a:br>
            <a:r>
              <a:rPr lang="en-US" dirty="0"/>
              <a:t>     </a:t>
            </a:r>
            <a:r>
              <a:rPr lang="en-US" i="1" dirty="0"/>
              <a:t>Youth Learning as Citizen Environmental Scientists </a:t>
            </a:r>
          </a:p>
          <a:p>
            <a:pPr marL="0" indent="0" algn="ctr">
              <a:buNone/>
            </a:pPr>
            <a:endParaRPr lang="en-US" i="1" dirty="0"/>
          </a:p>
          <a:p>
            <a:pPr marL="0" indent="0" algn="ctr">
              <a:buNone/>
            </a:pPr>
            <a:r>
              <a:rPr lang="en-US" dirty="0"/>
              <a:t>Jennifer Bourgeault</a:t>
            </a:r>
            <a:br>
              <a:rPr lang="en-US" dirty="0"/>
            </a:br>
            <a:r>
              <a:rPr lang="en-US" dirty="0"/>
              <a:t>Haley Wicklein</a:t>
            </a:r>
            <a:br>
              <a:rPr lang="en-US" dirty="0"/>
            </a:br>
            <a:r>
              <a:rPr lang="en-US" dirty="0"/>
              <a:t>     </a:t>
            </a:r>
            <a:r>
              <a:rPr lang="en-US" i="1" dirty="0"/>
              <a:t>University of New Hampshire</a:t>
            </a:r>
            <a:endParaRPr lang="en-US" dirty="0"/>
          </a:p>
        </p:txBody>
      </p:sp>
    </p:spTree>
    <p:extLst>
      <p:ext uri="{BB962C8B-B14F-4D97-AF65-F5344CB8AC3E}">
        <p14:creationId xmlns:p14="http://schemas.microsoft.com/office/powerpoint/2010/main" val="3499746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740230"/>
            <a:ext cx="7630051" cy="1320800"/>
          </a:xfrm>
        </p:spPr>
        <p:txBody>
          <a:bodyPr/>
          <a:lstStyle/>
          <a:p>
            <a:r>
              <a:rPr lang="en-US" dirty="0"/>
              <a:t>What are GLOBE Student Research Symposia (SRS)?</a:t>
            </a:r>
          </a:p>
        </p:txBody>
      </p:sp>
      <p:pic>
        <p:nvPicPr>
          <p:cNvPr id="5" name="Picture 4" descr="A map of the United States color-coded to show the states in each of the GLOBE regions (Midwest, Northeast and Mid-Atlantic, Northwest, Pacific, Southeast and Southwest)."/>
          <p:cNvPicPr>
            <a:picLocks noChangeAspect="1"/>
          </p:cNvPicPr>
          <p:nvPr/>
        </p:nvPicPr>
        <p:blipFill>
          <a:blip r:embed="rId2"/>
          <a:stretch>
            <a:fillRect/>
          </a:stretch>
        </p:blipFill>
        <p:spPr>
          <a:xfrm>
            <a:off x="228600" y="1930400"/>
            <a:ext cx="5421284" cy="3497131"/>
          </a:xfrm>
          <a:prstGeom prst="rect">
            <a:avLst/>
          </a:prstGeom>
        </p:spPr>
      </p:pic>
      <p:sp>
        <p:nvSpPr>
          <p:cNvPr id="4" name="Content Placeholder 3"/>
          <p:cNvSpPr>
            <a:spLocks noGrp="1"/>
          </p:cNvSpPr>
          <p:nvPr>
            <p:ph sz="half" idx="1"/>
          </p:nvPr>
        </p:nvSpPr>
        <p:spPr>
          <a:xfrm>
            <a:off x="5674976" y="2523310"/>
            <a:ext cx="3132139" cy="1604554"/>
          </a:xfrm>
        </p:spPr>
        <p:txBody>
          <a:bodyPr/>
          <a:lstStyle/>
          <a:p>
            <a:pPr marL="0" indent="0">
              <a:buNone/>
            </a:pPr>
            <a:r>
              <a:rPr lang="en-US" sz="2000" dirty="0"/>
              <a:t>A series of student-centered events taking place in the six regional areas of GLOBE in the United States.</a:t>
            </a:r>
          </a:p>
          <a:p>
            <a:endParaRPr lang="en-US" dirty="0"/>
          </a:p>
        </p:txBody>
      </p:sp>
    </p:spTree>
    <p:extLst>
      <p:ext uri="{BB962C8B-B14F-4D97-AF65-F5344CB8AC3E}">
        <p14:creationId xmlns:p14="http://schemas.microsoft.com/office/powerpoint/2010/main" val="2999446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C558B9-93A5-224F-9DE2-9CACD722864B}"/>
              </a:ext>
            </a:extLst>
          </p:cNvPr>
          <p:cNvSpPr>
            <a:spLocks noGrp="1"/>
          </p:cNvSpPr>
          <p:nvPr>
            <p:ph type="title"/>
          </p:nvPr>
        </p:nvSpPr>
        <p:spPr/>
        <p:txBody>
          <a:bodyPr>
            <a:normAutofit fontScale="90000"/>
          </a:bodyPr>
          <a:lstStyle/>
          <a:p>
            <a:r>
              <a:rPr lang="en-US" dirty="0"/>
              <a:t>Student Research Symposia Video</a:t>
            </a:r>
          </a:p>
        </p:txBody>
      </p:sp>
      <p:sp>
        <p:nvSpPr>
          <p:cNvPr id="3" name="Content Placeholder 2">
            <a:extLst>
              <a:ext uri="{FF2B5EF4-FFF2-40B4-BE49-F238E27FC236}">
                <a16:creationId xmlns:a16="http://schemas.microsoft.com/office/drawing/2014/main" id="{1CBA66FE-FEB5-5045-93E1-F359378BDA27}"/>
              </a:ext>
            </a:extLst>
          </p:cNvPr>
          <p:cNvSpPr>
            <a:spLocks noGrp="1"/>
          </p:cNvSpPr>
          <p:nvPr>
            <p:ph idx="1"/>
          </p:nvPr>
        </p:nvSpPr>
        <p:spPr/>
        <p:txBody>
          <a:bodyPr/>
          <a:lstStyle/>
          <a:p>
            <a:endParaRPr lang="en-US" b="0" dirty="0">
              <a:hlinkClick r:id="rId2"/>
            </a:endParaRPr>
          </a:p>
          <a:p>
            <a:endParaRPr lang="en-US" b="0" dirty="0">
              <a:hlinkClick r:id="rId2"/>
            </a:endParaRPr>
          </a:p>
          <a:p>
            <a:endParaRPr lang="en-US" b="0" dirty="0">
              <a:hlinkClick r:id="rId2"/>
            </a:endParaRPr>
          </a:p>
          <a:p>
            <a:endParaRPr lang="en-US" b="0" dirty="0">
              <a:hlinkClick r:id="rId2"/>
            </a:endParaRPr>
          </a:p>
          <a:p>
            <a:r>
              <a:rPr lang="en-US" b="0" dirty="0">
                <a:hlinkClick r:id="rId2"/>
              </a:rPr>
              <a:t>https://stemforall2019.videohall.com/presentations/1546</a:t>
            </a:r>
            <a:r>
              <a:rPr lang="en-US" b="0" dirty="0"/>
              <a:t> </a:t>
            </a:r>
          </a:p>
          <a:p>
            <a:endParaRPr lang="en-US" b="0" dirty="0"/>
          </a:p>
          <a:p>
            <a:endParaRPr lang="en-US" dirty="0"/>
          </a:p>
        </p:txBody>
      </p:sp>
      <p:sp>
        <p:nvSpPr>
          <p:cNvPr id="6" name="Text Placeholder 5">
            <a:extLst>
              <a:ext uri="{FF2B5EF4-FFF2-40B4-BE49-F238E27FC236}">
                <a16:creationId xmlns:a16="http://schemas.microsoft.com/office/drawing/2014/main" id="{1956DA1B-8A63-314E-9256-6BC0E29D71BB}"/>
              </a:ext>
            </a:extLst>
          </p:cNvPr>
          <p:cNvSpPr>
            <a:spLocks noGrp="1"/>
          </p:cNvSpPr>
          <p:nvPr>
            <p:ph type="body" idx="10"/>
          </p:nvPr>
        </p:nvSpPr>
        <p:spPr/>
        <p:txBody>
          <a:bodyPr/>
          <a:lstStyle/>
          <a:p>
            <a:r>
              <a:rPr lang="en-US" dirty="0"/>
              <a:t>Hyperlink to the video submitted to the “STEM for All” Showcase.</a:t>
            </a:r>
          </a:p>
        </p:txBody>
      </p:sp>
    </p:spTree>
    <p:extLst>
      <p:ext uri="{BB962C8B-B14F-4D97-AF65-F5344CB8AC3E}">
        <p14:creationId xmlns:p14="http://schemas.microsoft.com/office/powerpoint/2010/main" val="3456250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13148-06B6-D942-9319-92F681821358}"/>
              </a:ext>
            </a:extLst>
          </p:cNvPr>
          <p:cNvSpPr>
            <a:spLocks noGrp="1"/>
          </p:cNvSpPr>
          <p:nvPr>
            <p:ph type="title"/>
          </p:nvPr>
        </p:nvSpPr>
        <p:spPr>
          <a:xfrm>
            <a:off x="3027143" y="1105316"/>
            <a:ext cx="5804036" cy="651296"/>
          </a:xfrm>
        </p:spPr>
        <p:txBody>
          <a:bodyPr>
            <a:normAutofit/>
          </a:bodyPr>
          <a:lstStyle/>
          <a:p>
            <a:r>
              <a:rPr lang="en-US" sz="3200" dirty="0"/>
              <a:t>Students Being Researchers</a:t>
            </a:r>
          </a:p>
        </p:txBody>
      </p:sp>
      <p:sp>
        <p:nvSpPr>
          <p:cNvPr id="3" name="Text Placeholder 2">
            <a:extLst>
              <a:ext uri="{FF2B5EF4-FFF2-40B4-BE49-F238E27FC236}">
                <a16:creationId xmlns:a16="http://schemas.microsoft.com/office/drawing/2014/main" id="{E17D0A3B-A632-514C-952A-23E091B5A0DF}"/>
              </a:ext>
            </a:extLst>
          </p:cNvPr>
          <p:cNvSpPr>
            <a:spLocks noGrp="1"/>
          </p:cNvSpPr>
          <p:nvPr>
            <p:ph type="body" sz="quarter" idx="10"/>
          </p:nvPr>
        </p:nvSpPr>
        <p:spPr>
          <a:xfrm>
            <a:off x="3315901" y="1738564"/>
            <a:ext cx="4783757" cy="1332627"/>
          </a:xfrm>
        </p:spPr>
        <p:txBody>
          <a:bodyPr>
            <a:normAutofit fontScale="92500" lnSpcReduction="20000"/>
          </a:bodyPr>
          <a:lstStyle/>
          <a:p>
            <a:pPr lvl="1"/>
            <a:endParaRPr lang="en-US" i="0" dirty="0"/>
          </a:p>
          <a:p>
            <a:pPr marL="742950" lvl="1" indent="-285750">
              <a:buFont typeface="Arial" panose="020B0604020202020204" pitchFamily="34" charset="0"/>
              <a:buChar char="•"/>
            </a:pPr>
            <a:r>
              <a:rPr lang="en-US" sz="2800" dirty="0"/>
              <a:t>Not a science fair</a:t>
            </a:r>
          </a:p>
          <a:p>
            <a:pPr marL="742950" lvl="1" indent="-285750">
              <a:buFont typeface="Arial" panose="020B0604020202020204" pitchFamily="34" charset="0"/>
              <a:buChar char="•"/>
            </a:pPr>
            <a:r>
              <a:rPr lang="en-US" sz="2800" dirty="0"/>
              <a:t>Not a talent search</a:t>
            </a:r>
          </a:p>
          <a:p>
            <a:pPr marL="742950" lvl="1" indent="-285750">
              <a:buFont typeface="Arial" panose="020B0604020202020204" pitchFamily="34" charset="0"/>
              <a:buChar char="•"/>
            </a:pPr>
            <a:r>
              <a:rPr lang="en-US" sz="2800" dirty="0"/>
              <a:t>Not a competition</a:t>
            </a:r>
          </a:p>
          <a:p>
            <a:pPr lvl="1"/>
            <a:endParaRPr lang="en-US" dirty="0"/>
          </a:p>
        </p:txBody>
      </p:sp>
      <p:pic>
        <p:nvPicPr>
          <p:cNvPr id="5" name="Picture 4" descr="A group of four middle school students standing next to their research poste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88607" y="3408947"/>
            <a:ext cx="3226068" cy="2419551"/>
          </a:xfrm>
          <a:prstGeom prst="rect">
            <a:avLst/>
          </a:prstGeom>
        </p:spPr>
      </p:pic>
    </p:spTree>
    <p:extLst>
      <p:ext uri="{BB962C8B-B14F-4D97-AF65-F5344CB8AC3E}">
        <p14:creationId xmlns:p14="http://schemas.microsoft.com/office/powerpoint/2010/main" val="27869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9525" y="740228"/>
            <a:ext cx="8024949" cy="1320800"/>
          </a:xfrm>
        </p:spPr>
        <p:txBody>
          <a:bodyPr>
            <a:normAutofit/>
          </a:bodyPr>
          <a:lstStyle/>
          <a:p>
            <a:r>
              <a:rPr lang="en-US" dirty="0"/>
              <a:t>What do students do at the GLOBE Student Research Symposia (SRS)?</a:t>
            </a:r>
          </a:p>
        </p:txBody>
      </p:sp>
      <p:sp>
        <p:nvSpPr>
          <p:cNvPr id="4" name="Content Placeholder 3"/>
          <p:cNvSpPr>
            <a:spLocks noGrp="1"/>
          </p:cNvSpPr>
          <p:nvPr>
            <p:ph sz="half" idx="1"/>
          </p:nvPr>
        </p:nvSpPr>
        <p:spPr>
          <a:xfrm>
            <a:off x="514350" y="2298530"/>
            <a:ext cx="3600450" cy="3311189"/>
          </a:xfrm>
        </p:spPr>
        <p:txBody>
          <a:bodyPr>
            <a:normAutofit/>
          </a:bodyPr>
          <a:lstStyle/>
          <a:p>
            <a:r>
              <a:rPr lang="en-US" dirty="0"/>
              <a:t>Share their GLOBE research projects through posters and presentations.</a:t>
            </a:r>
          </a:p>
          <a:p>
            <a:r>
              <a:rPr lang="en-US" dirty="0"/>
              <a:t>Participate in peer-review of each other’s projects.</a:t>
            </a:r>
          </a:p>
          <a:p>
            <a:r>
              <a:rPr lang="en-US" dirty="0"/>
              <a:t>Meet and interact with STEM professionals (including NASA scientists) and other students through conversation and activities. </a:t>
            </a:r>
          </a:p>
          <a:p>
            <a:endParaRPr lang="en-US" dirty="0"/>
          </a:p>
        </p:txBody>
      </p:sp>
      <p:pic>
        <p:nvPicPr>
          <p:cNvPr id="1026" name="Picture 2" descr="mage may contain: 2 people, people standing and indoo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237591" y="2216334"/>
            <a:ext cx="4525409" cy="3393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85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descr="A bar graph showing that the number of teachers and students attending the Student Research Symposia has increased from 2016-2018. Teachers went from ~40 in 2016 to ~70 in 2018 and students went from ~160 in 2016 to ~260 in 2018. The number of students and teachers remained steady in 2019. The number of GLOBE Partnerships (~30) has stayed about the same from 2016-2019. The bar graph indicates the numbers from each of the 6 regions.">
            <a:extLst>
              <a:ext uri="{FF2B5EF4-FFF2-40B4-BE49-F238E27FC236}">
                <a16:creationId xmlns:a16="http://schemas.microsoft.com/office/drawing/2014/main" id="{334F2021-42AA-CF40-9785-59CF53AE7181}"/>
              </a:ext>
            </a:extLst>
          </p:cNvPr>
          <p:cNvGraphicFramePr>
            <a:graphicFrameLocks/>
          </p:cNvGraphicFramePr>
          <p:nvPr>
            <p:extLst>
              <p:ext uri="{D42A27DB-BD31-4B8C-83A1-F6EECF244321}">
                <p14:modId xmlns:p14="http://schemas.microsoft.com/office/powerpoint/2010/main" val="2668027079"/>
              </p:ext>
            </p:extLst>
          </p:nvPr>
        </p:nvGraphicFramePr>
        <p:xfrm>
          <a:off x="130628" y="812800"/>
          <a:ext cx="8810171" cy="5113867"/>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6">
            <a:extLst>
              <a:ext uri="{FF2B5EF4-FFF2-40B4-BE49-F238E27FC236}">
                <a16:creationId xmlns:a16="http://schemas.microsoft.com/office/drawing/2014/main" id="{EB6A53F5-FEC6-9445-8A86-8AB3FCFF4A52}"/>
              </a:ext>
            </a:extLst>
          </p:cNvPr>
          <p:cNvSpPr>
            <a:spLocks noGrp="1"/>
          </p:cNvSpPr>
          <p:nvPr>
            <p:ph type="title"/>
          </p:nvPr>
        </p:nvSpPr>
        <p:spPr>
          <a:xfrm>
            <a:off x="508554" y="876840"/>
            <a:ext cx="8221978" cy="552407"/>
          </a:xfrm>
        </p:spPr>
        <p:txBody>
          <a:bodyPr>
            <a:noAutofit/>
          </a:bodyPr>
          <a:lstStyle/>
          <a:p>
            <a:r>
              <a:rPr lang="en-US" sz="2400" dirty="0"/>
              <a:t>Participation in the Student Research Symposia 2016-2019</a:t>
            </a:r>
          </a:p>
        </p:txBody>
      </p:sp>
    </p:spTree>
    <p:extLst>
      <p:ext uri="{BB962C8B-B14F-4D97-AF65-F5344CB8AC3E}">
        <p14:creationId xmlns:p14="http://schemas.microsoft.com/office/powerpoint/2010/main" val="3719676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descr="A bar and line graph showing an increase in the number of student projects each year. The bar graph indicates how many projects came from each region. There were 69 total projects in 2016, 95 in 2017, 110 in 2018 and 114 in 2019. ">
            <a:extLst>
              <a:ext uri="{FF2B5EF4-FFF2-40B4-BE49-F238E27FC236}">
                <a16:creationId xmlns:a16="http://schemas.microsoft.com/office/drawing/2014/main" id="{D06C29B4-CE77-614C-B95C-F3777825856A}"/>
              </a:ext>
            </a:extLst>
          </p:cNvPr>
          <p:cNvGraphicFramePr>
            <a:graphicFrameLocks/>
          </p:cNvGraphicFramePr>
          <p:nvPr>
            <p:extLst>
              <p:ext uri="{D42A27DB-BD31-4B8C-83A1-F6EECF244321}">
                <p14:modId xmlns:p14="http://schemas.microsoft.com/office/powerpoint/2010/main" val="1201809886"/>
              </p:ext>
            </p:extLst>
          </p:nvPr>
        </p:nvGraphicFramePr>
        <p:xfrm>
          <a:off x="740780" y="752354"/>
          <a:ext cx="7419371" cy="526648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D9B097D0-191C-B849-831F-B6940A6EF4B4}"/>
              </a:ext>
            </a:extLst>
          </p:cNvPr>
          <p:cNvSpPr>
            <a:spLocks noGrp="1"/>
          </p:cNvSpPr>
          <p:nvPr>
            <p:ph type="title"/>
          </p:nvPr>
        </p:nvSpPr>
        <p:spPr>
          <a:xfrm>
            <a:off x="2136913" y="752354"/>
            <a:ext cx="5337314" cy="552407"/>
          </a:xfrm>
        </p:spPr>
        <p:txBody>
          <a:bodyPr>
            <a:noAutofit/>
          </a:bodyPr>
          <a:lstStyle/>
          <a:p>
            <a:r>
              <a:rPr lang="en-US" sz="1400" b="1" dirty="0"/>
              <a:t>Student Research Symposia (SRS) Projects 2016-2019</a:t>
            </a:r>
            <a:br>
              <a:rPr lang="en-US" sz="1400" b="1" dirty="0"/>
            </a:br>
            <a:endParaRPr lang="en-US" sz="1400" dirty="0"/>
          </a:p>
        </p:txBody>
      </p:sp>
    </p:spTree>
    <p:extLst>
      <p:ext uri="{BB962C8B-B14F-4D97-AF65-F5344CB8AC3E}">
        <p14:creationId xmlns:p14="http://schemas.microsoft.com/office/powerpoint/2010/main" val="17726875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FINAL-GLE-PPT-Template-4-7-18" id="{9F70775C-F13E-E941-B1E9-2D6A374B5270}" vid="{AE9F6A78-1AD1-B24C-BD4C-353820AC19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5112</TotalTime>
  <Words>1104</Words>
  <Application>Microsoft Macintosh PowerPoint</Application>
  <PresentationFormat>On-screen Show (4:3)</PresentationFormat>
  <Paragraphs>126</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Open Sans</vt:lpstr>
      <vt:lpstr>Office Theme</vt:lpstr>
      <vt:lpstr>U.S. Student Research Symposia (SRS)</vt:lpstr>
      <vt:lpstr>What is a Student Research Symposium?</vt:lpstr>
      <vt:lpstr>Authors</vt:lpstr>
      <vt:lpstr>What are GLOBE Student Research Symposia (SRS)?</vt:lpstr>
      <vt:lpstr>Student Research Symposia Video</vt:lpstr>
      <vt:lpstr>Students Being Researchers</vt:lpstr>
      <vt:lpstr>What do students do at the GLOBE Student Research Symposia (SRS)?</vt:lpstr>
      <vt:lpstr>Participation in the Student Research Symposia 2016-2019</vt:lpstr>
      <vt:lpstr>Student Research Symposia (SRS) Projects 2016-2019 </vt:lpstr>
      <vt:lpstr>Participants and Funding</vt:lpstr>
      <vt:lpstr>Funded Attendance</vt:lpstr>
      <vt:lpstr>2019 Demographics* - Race/Ethnicity</vt:lpstr>
      <vt:lpstr>2019 Demographics* - Language &amp; Household Income</vt:lpstr>
      <vt:lpstr>Agenda</vt:lpstr>
      <vt:lpstr>Challenge: Modeling Peer Review</vt:lpstr>
      <vt:lpstr>Student Outcomes</vt:lpstr>
      <vt:lpstr>Preliminary Evaluation Outcomes</vt:lpstr>
      <vt:lpstr>Student Feedback on the SRS:</vt:lpstr>
      <vt:lpstr>Other Evaluation Results:</vt:lpstr>
      <vt:lpstr>Evaluation Data – Significant Improvements:</vt:lpstr>
      <vt:lpstr>Overall:</vt:lpstr>
      <vt:lpstr>Jennifer Bourgeault GLOBE U.S. Country Coordinator usglobecc@gmail.com  https://www.globe.gov/srs   Dixon M. Butler President, Youth Learning as Citizen Environmental Scientists (YLACES) dixon@ylaces.org www.ylaces.org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 Paul Glaser</dc:creator>
  <cp:lastModifiedBy>Bourgeault, Jennifer</cp:lastModifiedBy>
  <cp:revision>65</cp:revision>
  <cp:lastPrinted>2018-04-07T17:52:28Z</cp:lastPrinted>
  <dcterms:created xsi:type="dcterms:W3CDTF">2019-01-21T00:24:29Z</dcterms:created>
  <dcterms:modified xsi:type="dcterms:W3CDTF">2020-01-06T21:25:22Z</dcterms:modified>
</cp:coreProperties>
</file>