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6" r:id="rId1"/>
    <p:sldMasterId id="2147483677" r:id="rId2"/>
  </p:sldMasterIdLst>
  <p:notesMasterIdLst>
    <p:notesMasterId r:id="rId1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9"/>
  </p:normalViewPr>
  <p:slideViewPr>
    <p:cSldViewPr snapToGrid="0">
      <p:cViewPr varScale="1">
        <p:scale>
          <a:sx n="136" d="100"/>
          <a:sy n="136" d="100"/>
        </p:scale>
        <p:origin x="960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626c809cde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626c809cde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626c809cde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626c809cde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26c809cde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26c809cde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0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626c809cde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626c809cde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0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626c809cde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626c809cde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0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626c809cde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626c809cde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6235d337c9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6235d337c9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6235d337c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6235d337c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6235d337c9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6235d337c9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>
                <a:solidFill>
                  <a:srgbClr val="000000"/>
                </a:solidFill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>
                <a:solidFill>
                  <a:srgbClr val="000000"/>
                </a:solidFill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>
                <a:solidFill>
                  <a:srgbClr val="000000"/>
                </a:solidFill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>
                <a:solidFill>
                  <a:srgbClr val="000000"/>
                </a:solidFill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>
                <a:solidFill>
                  <a:srgbClr val="000000"/>
                </a:solidFill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>
                <a:solidFill>
                  <a:srgbClr val="000000"/>
                </a:solidFill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Intro Option 2">
  <p:cSld name="Cover Intro Option 2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>
            <a:spLocks noGrp="1"/>
          </p:cNvSpPr>
          <p:nvPr>
            <p:ph type="title"/>
          </p:nvPr>
        </p:nvSpPr>
        <p:spPr>
          <a:xfrm>
            <a:off x="311700" y="1283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7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2pPr>
            <a:lvl3pPr lvl="2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3pPr>
            <a:lvl4pPr lvl="3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4pPr>
            <a:lvl5pPr lvl="4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5pPr>
            <a:lvl6pPr lvl="5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6pPr>
            <a:lvl7pPr lvl="6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7pPr>
            <a:lvl8pPr lvl="7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8pPr>
            <a:lvl9pPr lvl="8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4"/>
          <p:cNvSpPr txBox="1">
            <a:spLocks noGrp="1"/>
          </p:cNvSpPr>
          <p:nvPr>
            <p:ph type="subTitle" idx="1"/>
          </p:nvPr>
        </p:nvSpPr>
        <p:spPr>
          <a:xfrm>
            <a:off x="360625" y="1005325"/>
            <a:ext cx="75087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highlight>
                  <a:schemeClr val="accent1"/>
                </a:highlight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56" name="Google Shape;56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56200" y="3768950"/>
            <a:ext cx="3812799" cy="1186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and intro" type="title">
  <p:cSld name="TITLE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 txBox="1">
            <a:spLocks noGrp="1"/>
          </p:cNvSpPr>
          <p:nvPr>
            <p:ph type="ctrTitle"/>
          </p:nvPr>
        </p:nvSpPr>
        <p:spPr>
          <a:xfrm>
            <a:off x="311708" y="21161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 b="1">
                <a:solidFill>
                  <a:schemeClr val="dk1"/>
                </a:solidFill>
              </a:defRPr>
            </a:lvl2pPr>
            <a:lvl3pPr lvl="2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 b="1">
                <a:solidFill>
                  <a:schemeClr val="dk1"/>
                </a:solidFill>
              </a:defRPr>
            </a:lvl3pPr>
            <a:lvl4pPr lvl="3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 b="1">
                <a:solidFill>
                  <a:schemeClr val="dk1"/>
                </a:solidFill>
              </a:defRPr>
            </a:lvl4pPr>
            <a:lvl5pPr lvl="4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 b="1">
                <a:solidFill>
                  <a:schemeClr val="dk1"/>
                </a:solidFill>
              </a:defRPr>
            </a:lvl5pPr>
            <a:lvl6pPr lvl="5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 b="1">
                <a:solidFill>
                  <a:schemeClr val="dk1"/>
                </a:solidFill>
              </a:defRPr>
            </a:lvl6pPr>
            <a:lvl7pPr lvl="6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 b="1">
                <a:solidFill>
                  <a:schemeClr val="dk1"/>
                </a:solidFill>
              </a:defRPr>
            </a:lvl7pPr>
            <a:lvl8pPr lvl="7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 b="1">
                <a:solidFill>
                  <a:schemeClr val="dk1"/>
                </a:solidFill>
              </a:defRPr>
            </a:lvl8pPr>
            <a:lvl9pPr lvl="8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15"/>
          <p:cNvSpPr txBox="1">
            <a:spLocks noGrp="1"/>
          </p:cNvSpPr>
          <p:nvPr>
            <p:ph type="subTitle" idx="1"/>
          </p:nvPr>
        </p:nvSpPr>
        <p:spPr>
          <a:xfrm>
            <a:off x="311700" y="4205725"/>
            <a:ext cx="8151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old chapter break or bold statement gold">
  <p:cSld name="Gold chapter break or bold statement gold">
    <p:bg>
      <p:bgPr>
        <a:solidFill>
          <a:schemeClr val="accent1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6"/>
          <p:cNvSpPr txBox="1">
            <a:spLocks noGrp="1"/>
          </p:cNvSpPr>
          <p:nvPr>
            <p:ph type="title"/>
          </p:nvPr>
        </p:nvSpPr>
        <p:spPr>
          <a:xfrm>
            <a:off x="311700" y="826025"/>
            <a:ext cx="6246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6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6200" b="1">
                <a:solidFill>
                  <a:schemeClr val="dk1"/>
                </a:solidFill>
              </a:defRPr>
            </a:lvl2pPr>
            <a:lvl3pPr lvl="2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6200" b="1">
                <a:solidFill>
                  <a:schemeClr val="dk1"/>
                </a:solidFill>
              </a:defRPr>
            </a:lvl3pPr>
            <a:lvl4pPr lvl="3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6200" b="1">
                <a:solidFill>
                  <a:schemeClr val="dk1"/>
                </a:solidFill>
              </a:defRPr>
            </a:lvl4pPr>
            <a:lvl5pPr lvl="4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6200" b="1">
                <a:solidFill>
                  <a:schemeClr val="dk1"/>
                </a:solidFill>
              </a:defRPr>
            </a:lvl5pPr>
            <a:lvl6pPr lvl="5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6200" b="1">
                <a:solidFill>
                  <a:schemeClr val="dk1"/>
                </a:solidFill>
              </a:defRPr>
            </a:lvl6pPr>
            <a:lvl7pPr lvl="6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6200" b="1">
                <a:solidFill>
                  <a:schemeClr val="dk1"/>
                </a:solidFill>
              </a:defRPr>
            </a:lvl7pPr>
            <a:lvl8pPr lvl="7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6200" b="1">
                <a:solidFill>
                  <a:schemeClr val="dk1"/>
                </a:solidFill>
              </a:defRPr>
            </a:lvl8pPr>
            <a:lvl9pPr lvl="8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62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pter break agenda">
  <p:cSld name="Chapter break agenda">
    <p:bg>
      <p:bgPr>
        <a:solidFill>
          <a:srgbClr val="000000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7"/>
          <p:cNvSpPr txBox="1">
            <a:spLocks noGrp="1"/>
          </p:cNvSpPr>
          <p:nvPr>
            <p:ph type="title"/>
          </p:nvPr>
        </p:nvSpPr>
        <p:spPr>
          <a:xfrm>
            <a:off x="464100" y="2045225"/>
            <a:ext cx="2787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4800" b="1">
                <a:solidFill>
                  <a:srgbClr val="FFFFFF"/>
                </a:solidFill>
              </a:defRPr>
            </a:lvl2pPr>
            <a:lvl3pPr lvl="2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4800" b="1">
                <a:solidFill>
                  <a:srgbClr val="FFFFFF"/>
                </a:solidFill>
              </a:defRPr>
            </a:lvl3pPr>
            <a:lvl4pPr lvl="3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4800" b="1">
                <a:solidFill>
                  <a:srgbClr val="FFFFFF"/>
                </a:solidFill>
              </a:defRPr>
            </a:lvl4pPr>
            <a:lvl5pPr lvl="4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4800" b="1">
                <a:solidFill>
                  <a:srgbClr val="FFFFFF"/>
                </a:solidFill>
              </a:defRPr>
            </a:lvl5pPr>
            <a:lvl6pPr lvl="5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4800" b="1">
                <a:solidFill>
                  <a:srgbClr val="FFFFFF"/>
                </a:solidFill>
              </a:defRPr>
            </a:lvl6pPr>
            <a:lvl7pPr lvl="6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4800" b="1">
                <a:solidFill>
                  <a:srgbClr val="FFFFFF"/>
                </a:solidFill>
              </a:defRPr>
            </a:lvl7pPr>
            <a:lvl8pPr lvl="7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4800" b="1">
                <a:solidFill>
                  <a:srgbClr val="FFFFFF"/>
                </a:solidFill>
              </a:defRPr>
            </a:lvl8pPr>
            <a:lvl9pPr lvl="8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4800" b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17"/>
          <p:cNvSpPr txBox="1"/>
          <p:nvPr/>
        </p:nvSpPr>
        <p:spPr>
          <a:xfrm>
            <a:off x="3664989" y="371598"/>
            <a:ext cx="1057200" cy="35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</a:pPr>
            <a:r>
              <a:rPr lang="en" sz="225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{</a:t>
            </a:r>
            <a:endParaRPr/>
          </a:p>
        </p:txBody>
      </p:sp>
      <p:sp>
        <p:nvSpPr>
          <p:cNvPr id="65" name="Google Shape;65;p17"/>
          <p:cNvSpPr txBox="1">
            <a:spLocks noGrp="1"/>
          </p:cNvSpPr>
          <p:nvPr>
            <p:ph type="subTitle" idx="1"/>
          </p:nvPr>
        </p:nvSpPr>
        <p:spPr>
          <a:xfrm>
            <a:off x="4925925" y="1039900"/>
            <a:ext cx="3589500" cy="275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pter break bar">
  <p:cSld name="Chapter break bar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8"/>
          <p:cNvSpPr/>
          <p:nvPr/>
        </p:nvSpPr>
        <p:spPr>
          <a:xfrm>
            <a:off x="0" y="1314450"/>
            <a:ext cx="9144000" cy="154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7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8"/>
          <p:cNvSpPr txBox="1">
            <a:spLocks noGrp="1"/>
          </p:cNvSpPr>
          <p:nvPr>
            <p:ph type="title"/>
          </p:nvPr>
        </p:nvSpPr>
        <p:spPr>
          <a:xfrm>
            <a:off x="381837" y="1600200"/>
            <a:ext cx="8112900" cy="10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1">
                <a:solidFill>
                  <a:schemeClr val="dk1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1">
                <a:solidFill>
                  <a:schemeClr val="dk1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1">
                <a:solidFill>
                  <a:schemeClr val="dk1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1">
                <a:solidFill>
                  <a:schemeClr val="dk1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1">
                <a:solidFill>
                  <a:schemeClr val="dk1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1">
                <a:solidFill>
                  <a:schemeClr val="dk1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1">
                <a:solidFill>
                  <a:schemeClr val="dk1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pter break maroon bar">
  <p:cSld name="Chapter break maroon bar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9"/>
          <p:cNvSpPr/>
          <p:nvPr/>
        </p:nvSpPr>
        <p:spPr>
          <a:xfrm>
            <a:off x="0" y="1314450"/>
            <a:ext cx="9144000" cy="1543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7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9"/>
          <p:cNvSpPr txBox="1">
            <a:spLocks noGrp="1"/>
          </p:cNvSpPr>
          <p:nvPr>
            <p:ph type="title"/>
          </p:nvPr>
        </p:nvSpPr>
        <p:spPr>
          <a:xfrm>
            <a:off x="381837" y="1600200"/>
            <a:ext cx="8112900" cy="10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1">
                <a:solidFill>
                  <a:schemeClr val="dk1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1">
                <a:solidFill>
                  <a:schemeClr val="dk1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1">
                <a:solidFill>
                  <a:schemeClr val="dk1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1">
                <a:solidFill>
                  <a:schemeClr val="dk1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1">
                <a:solidFill>
                  <a:schemeClr val="dk1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1">
                <a:solidFill>
                  <a:schemeClr val="dk1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1">
                <a:solidFill>
                  <a:schemeClr val="dk1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line with 3 column 1">
  <p:cSld name="Headline with 3 column 1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highlight>
                  <a:schemeClr val="accent1"/>
                </a:highlight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  <a:highlight>
                  <a:schemeClr val="accent1"/>
                </a:highlight>
              </a:defRPr>
            </a:lvl2pPr>
            <a:lvl3pPr lvl="2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  <a:highlight>
                  <a:schemeClr val="accent1"/>
                </a:highlight>
              </a:defRPr>
            </a:lvl3pPr>
            <a:lvl4pPr lvl="3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  <a:highlight>
                  <a:schemeClr val="accent1"/>
                </a:highlight>
              </a:defRPr>
            </a:lvl4pPr>
            <a:lvl5pPr lvl="4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  <a:highlight>
                  <a:schemeClr val="accent1"/>
                </a:highlight>
              </a:defRPr>
            </a:lvl5pPr>
            <a:lvl6pPr lvl="5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  <a:highlight>
                  <a:schemeClr val="accent1"/>
                </a:highlight>
              </a:defRPr>
            </a:lvl6pPr>
            <a:lvl7pPr lvl="6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  <a:highlight>
                  <a:schemeClr val="accent1"/>
                </a:highlight>
              </a:defRPr>
            </a:lvl7pPr>
            <a:lvl8pPr lvl="7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  <a:highlight>
                  <a:schemeClr val="accent1"/>
                </a:highlight>
              </a:defRPr>
            </a:lvl8pPr>
            <a:lvl9pPr lvl="8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  <a:highlight>
                  <a:schemeClr val="accent1"/>
                </a:highlight>
              </a:defRPr>
            </a:lvl9pPr>
          </a:lstStyle>
          <a:p>
            <a:endParaRPr/>
          </a:p>
        </p:txBody>
      </p:sp>
      <p:sp>
        <p:nvSpPr>
          <p:cNvPr id="74" name="Google Shape;74;p20"/>
          <p:cNvSpPr txBox="1">
            <a:spLocks noGrp="1"/>
          </p:cNvSpPr>
          <p:nvPr>
            <p:ph type="body" idx="1"/>
          </p:nvPr>
        </p:nvSpPr>
        <p:spPr>
          <a:xfrm>
            <a:off x="6215500" y="1163025"/>
            <a:ext cx="2403600" cy="32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Google Shape;75;p20"/>
          <p:cNvSpPr txBox="1">
            <a:spLocks noGrp="1"/>
          </p:cNvSpPr>
          <p:nvPr>
            <p:ph type="body" idx="2"/>
          </p:nvPr>
        </p:nvSpPr>
        <p:spPr>
          <a:xfrm>
            <a:off x="3274550" y="1184665"/>
            <a:ext cx="2403600" cy="32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Google Shape;76;p20"/>
          <p:cNvSpPr txBox="1">
            <a:spLocks noGrp="1"/>
          </p:cNvSpPr>
          <p:nvPr>
            <p:ph type="body" idx="3"/>
          </p:nvPr>
        </p:nvSpPr>
        <p:spPr>
          <a:xfrm>
            <a:off x="405375" y="1204825"/>
            <a:ext cx="2403600" cy="32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line with text 1">
  <p:cSld name="Headline with text 1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highlight>
                  <a:schemeClr val="accent1"/>
                </a:highlight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2pPr>
            <a:lvl3pPr lvl="2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3pPr>
            <a:lvl4pPr lvl="3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4pPr>
            <a:lvl5pPr lvl="4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5pPr>
            <a:lvl6pPr lvl="5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6pPr>
            <a:lvl7pPr lvl="6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7pPr>
            <a:lvl8pPr lvl="7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8pPr>
            <a:lvl9pPr lvl="8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21"/>
          <p:cNvSpPr txBox="1">
            <a:spLocks noGrp="1"/>
          </p:cNvSpPr>
          <p:nvPr>
            <p:ph type="body" idx="1"/>
          </p:nvPr>
        </p:nvSpPr>
        <p:spPr>
          <a:xfrm>
            <a:off x="311698" y="1204825"/>
            <a:ext cx="7820400" cy="32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/>
          <p:nvPr/>
        </p:nvSpPr>
        <p:spPr>
          <a:xfrm>
            <a:off x="4572000" y="-134650"/>
            <a:ext cx="4572000" cy="5277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22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200" b="1">
                <a:solidFill>
                  <a:schemeClr val="dk1"/>
                </a:solidFill>
              </a:defRPr>
            </a:lvl2pPr>
            <a:lvl3pPr lvl="2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200" b="1">
                <a:solidFill>
                  <a:schemeClr val="dk1"/>
                </a:solidFill>
              </a:defRPr>
            </a:lvl3pPr>
            <a:lvl4pPr lvl="3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200" b="1">
                <a:solidFill>
                  <a:schemeClr val="dk1"/>
                </a:solidFill>
              </a:defRPr>
            </a:lvl4pPr>
            <a:lvl5pPr lvl="4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200" b="1">
                <a:solidFill>
                  <a:schemeClr val="dk1"/>
                </a:solidFill>
              </a:defRPr>
            </a:lvl5pPr>
            <a:lvl6pPr lvl="5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200" b="1">
                <a:solidFill>
                  <a:schemeClr val="dk1"/>
                </a:solidFill>
              </a:defRPr>
            </a:lvl6pPr>
            <a:lvl7pPr lvl="6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200" b="1">
                <a:solidFill>
                  <a:schemeClr val="dk1"/>
                </a:solidFill>
              </a:defRPr>
            </a:lvl7pPr>
            <a:lvl8pPr lvl="7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200" b="1">
                <a:solidFill>
                  <a:schemeClr val="dk1"/>
                </a:solidFill>
              </a:defRPr>
            </a:lvl8pPr>
            <a:lvl9pPr lvl="8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2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2">
  <p:cSld name="Custom Layout 2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 b="1">
                <a:solidFill>
                  <a:schemeClr val="dk1"/>
                </a:solidFill>
              </a:defRPr>
            </a:lvl2pPr>
            <a:lvl3pPr lvl="2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 b="1">
                <a:solidFill>
                  <a:schemeClr val="dk1"/>
                </a:solidFill>
              </a:defRPr>
            </a:lvl3pPr>
            <a:lvl4pPr lvl="3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 b="1">
                <a:solidFill>
                  <a:schemeClr val="dk1"/>
                </a:solidFill>
              </a:defRPr>
            </a:lvl4pPr>
            <a:lvl5pPr lvl="4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 b="1">
                <a:solidFill>
                  <a:schemeClr val="dk1"/>
                </a:solidFill>
              </a:defRPr>
            </a:lvl5pPr>
            <a:lvl6pPr lvl="5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 b="1">
                <a:solidFill>
                  <a:schemeClr val="dk1"/>
                </a:solidFill>
              </a:defRPr>
            </a:lvl6pPr>
            <a:lvl7pPr lvl="6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 b="1">
                <a:solidFill>
                  <a:schemeClr val="dk1"/>
                </a:solidFill>
              </a:defRPr>
            </a:lvl7pPr>
            <a:lvl8pPr lvl="7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 b="1">
                <a:solidFill>
                  <a:schemeClr val="dk1"/>
                </a:solidFill>
              </a:defRPr>
            </a:lvl8pPr>
            <a:lvl9pPr lvl="8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7" name="Google Shape;87;p23"/>
          <p:cNvSpPr/>
          <p:nvPr/>
        </p:nvSpPr>
        <p:spPr>
          <a:xfrm>
            <a:off x="-19225" y="1760200"/>
            <a:ext cx="9163200" cy="343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line with text" type="titleOnly">
  <p:cSld name="TITLE_ONLY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highlight>
                  <a:schemeClr val="accent1"/>
                </a:highlight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2pPr>
            <a:lvl3pPr lvl="2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3pPr>
            <a:lvl4pPr lvl="3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4pPr>
            <a:lvl5pPr lvl="4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5pPr>
            <a:lvl6pPr lvl="5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6pPr>
            <a:lvl7pPr lvl="6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7pPr>
            <a:lvl8pPr lvl="7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8pPr>
            <a:lvl9pPr lvl="8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0" name="Google Shape;90;p24"/>
          <p:cNvSpPr txBox="1">
            <a:spLocks noGrp="1"/>
          </p:cNvSpPr>
          <p:nvPr>
            <p:ph type="body" idx="1"/>
          </p:nvPr>
        </p:nvSpPr>
        <p:spPr>
          <a:xfrm>
            <a:off x="100575" y="1204825"/>
            <a:ext cx="8031600" cy="32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line with 3 column">
  <p:cSld name="Headline with 3 column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highlight>
                  <a:schemeClr val="accent1"/>
                </a:highlight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2pPr>
            <a:lvl3pPr lvl="2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3pPr>
            <a:lvl4pPr lvl="3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4pPr>
            <a:lvl5pPr lvl="4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5pPr>
            <a:lvl6pPr lvl="5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6pPr>
            <a:lvl7pPr lvl="6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7pPr>
            <a:lvl8pPr lvl="7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8pPr>
            <a:lvl9pPr lvl="8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3" name="Google Shape;93;p25"/>
          <p:cNvSpPr txBox="1">
            <a:spLocks noGrp="1"/>
          </p:cNvSpPr>
          <p:nvPr>
            <p:ph type="body" idx="1"/>
          </p:nvPr>
        </p:nvSpPr>
        <p:spPr>
          <a:xfrm>
            <a:off x="6215500" y="1163025"/>
            <a:ext cx="2403600" cy="32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4" name="Google Shape;94;p25"/>
          <p:cNvSpPr txBox="1">
            <a:spLocks noGrp="1"/>
          </p:cNvSpPr>
          <p:nvPr>
            <p:ph type="body" idx="2"/>
          </p:nvPr>
        </p:nvSpPr>
        <p:spPr>
          <a:xfrm>
            <a:off x="3274550" y="1184665"/>
            <a:ext cx="2403600" cy="32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5" name="Google Shape;95;p25"/>
          <p:cNvSpPr txBox="1">
            <a:spLocks noGrp="1"/>
          </p:cNvSpPr>
          <p:nvPr>
            <p:ph type="body" idx="3"/>
          </p:nvPr>
        </p:nvSpPr>
        <p:spPr>
          <a:xfrm>
            <a:off x="405375" y="1204825"/>
            <a:ext cx="2403600" cy="32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 Layout 1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6"/>
          <p:cNvSpPr txBox="1">
            <a:spLocks noGrp="1"/>
          </p:cNvSpPr>
          <p:nvPr>
            <p:ph type="subTitle" idx="1"/>
          </p:nvPr>
        </p:nvSpPr>
        <p:spPr>
          <a:xfrm>
            <a:off x="311700" y="1005325"/>
            <a:ext cx="75087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8" name="Google Shape;98;p26"/>
          <p:cNvSpPr txBox="1">
            <a:spLocks noGrp="1"/>
          </p:cNvSpPr>
          <p:nvPr>
            <p:ph type="title"/>
          </p:nvPr>
        </p:nvSpPr>
        <p:spPr>
          <a:xfrm>
            <a:off x="311700" y="11308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7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2pPr>
            <a:lvl3pPr lvl="2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3pPr>
            <a:lvl4pPr lvl="3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4pPr>
            <a:lvl5pPr lvl="4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5pPr>
            <a:lvl6pPr lvl="5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6pPr>
            <a:lvl7pPr lvl="6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7pPr>
            <a:lvl8pPr lvl="7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8pPr>
            <a:lvl9pPr lvl="8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ll out plus image">
  <p:cSld name="Call out plus image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7"/>
          <p:cNvSpPr txBox="1">
            <a:spLocks noGrp="1"/>
          </p:cNvSpPr>
          <p:nvPr>
            <p:ph type="title"/>
          </p:nvPr>
        </p:nvSpPr>
        <p:spPr>
          <a:xfrm>
            <a:off x="218900" y="228975"/>
            <a:ext cx="1860300" cy="23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highlight>
                  <a:schemeClr val="accent1"/>
                </a:highlight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1">
                <a:solidFill>
                  <a:schemeClr val="dk1"/>
                </a:solidFill>
              </a:defRPr>
            </a:lvl2pPr>
            <a:lvl3pPr lvl="2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1">
                <a:solidFill>
                  <a:schemeClr val="dk1"/>
                </a:solidFill>
              </a:defRPr>
            </a:lvl3pPr>
            <a:lvl4pPr lvl="3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1">
                <a:solidFill>
                  <a:schemeClr val="dk1"/>
                </a:solidFill>
              </a:defRPr>
            </a:lvl4pPr>
            <a:lvl5pPr lvl="4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1">
                <a:solidFill>
                  <a:schemeClr val="dk1"/>
                </a:solidFill>
              </a:defRPr>
            </a:lvl5pPr>
            <a:lvl6pPr lvl="5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1">
                <a:solidFill>
                  <a:schemeClr val="dk1"/>
                </a:solidFill>
              </a:defRPr>
            </a:lvl6pPr>
            <a:lvl7pPr lvl="6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1">
                <a:solidFill>
                  <a:schemeClr val="dk1"/>
                </a:solidFill>
              </a:defRPr>
            </a:lvl7pPr>
            <a:lvl8pPr lvl="7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1">
                <a:solidFill>
                  <a:schemeClr val="dk1"/>
                </a:solidFill>
              </a:defRPr>
            </a:lvl8pPr>
            <a:lvl9pPr lvl="8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ll out plus image 1">
  <p:cSld name="Call out plus image_1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8"/>
          <p:cNvSpPr txBox="1">
            <a:spLocks noGrp="1"/>
          </p:cNvSpPr>
          <p:nvPr>
            <p:ph type="title"/>
          </p:nvPr>
        </p:nvSpPr>
        <p:spPr>
          <a:xfrm>
            <a:off x="218900" y="228975"/>
            <a:ext cx="1860300" cy="23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1">
                <a:solidFill>
                  <a:schemeClr val="dk1"/>
                </a:solidFill>
              </a:defRPr>
            </a:lvl2pPr>
            <a:lvl3pPr lvl="2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1">
                <a:solidFill>
                  <a:schemeClr val="dk1"/>
                </a:solidFill>
              </a:defRPr>
            </a:lvl3pPr>
            <a:lvl4pPr lvl="3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1">
                <a:solidFill>
                  <a:schemeClr val="dk1"/>
                </a:solidFill>
              </a:defRPr>
            </a:lvl4pPr>
            <a:lvl5pPr lvl="4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1">
                <a:solidFill>
                  <a:schemeClr val="dk1"/>
                </a:solidFill>
              </a:defRPr>
            </a:lvl5pPr>
            <a:lvl6pPr lvl="5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1">
                <a:solidFill>
                  <a:schemeClr val="dk1"/>
                </a:solidFill>
              </a:defRPr>
            </a:lvl6pPr>
            <a:lvl7pPr lvl="6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1">
                <a:solidFill>
                  <a:schemeClr val="dk1"/>
                </a:solidFill>
              </a:defRPr>
            </a:lvl7pPr>
            <a:lvl8pPr lvl="7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1">
                <a:solidFill>
                  <a:schemeClr val="dk1"/>
                </a:solidFill>
              </a:defRPr>
            </a:lvl8pPr>
            <a:lvl9pPr lvl="8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old chapter break or bold statement gold 2">
  <p:cSld name="Gold chapter break or bold statement gold 2"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9"/>
          <p:cNvSpPr txBox="1">
            <a:spLocks noGrp="1"/>
          </p:cNvSpPr>
          <p:nvPr>
            <p:ph type="title"/>
          </p:nvPr>
        </p:nvSpPr>
        <p:spPr>
          <a:xfrm>
            <a:off x="311700" y="1283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7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2pPr>
            <a:lvl3pPr lvl="2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3pPr>
            <a:lvl4pPr lvl="3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4pPr>
            <a:lvl5pPr lvl="4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5pPr>
            <a:lvl6pPr lvl="5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6pPr>
            <a:lvl7pPr lvl="6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7pPr>
            <a:lvl8pPr lvl="7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8pPr>
            <a:lvl9pPr lvl="8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29"/>
          <p:cNvSpPr txBox="1">
            <a:spLocks noGrp="1"/>
          </p:cNvSpPr>
          <p:nvPr>
            <p:ph type="subTitle" idx="1"/>
          </p:nvPr>
        </p:nvSpPr>
        <p:spPr>
          <a:xfrm>
            <a:off x="436825" y="1005325"/>
            <a:ext cx="75087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old chapter break or bold statement gold 1">
  <p:cSld name="Gold chapter break or bold statement gold 1">
    <p:bg>
      <p:bgPr>
        <a:solidFill>
          <a:schemeClr val="accent2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0"/>
          <p:cNvSpPr txBox="1">
            <a:spLocks noGrp="1"/>
          </p:cNvSpPr>
          <p:nvPr>
            <p:ph type="title"/>
          </p:nvPr>
        </p:nvSpPr>
        <p:spPr>
          <a:xfrm>
            <a:off x="311700" y="826025"/>
            <a:ext cx="6246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6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6200" b="1">
                <a:solidFill>
                  <a:schemeClr val="dk1"/>
                </a:solidFill>
              </a:defRPr>
            </a:lvl2pPr>
            <a:lvl3pPr lvl="2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6200" b="1">
                <a:solidFill>
                  <a:schemeClr val="dk1"/>
                </a:solidFill>
              </a:defRPr>
            </a:lvl3pPr>
            <a:lvl4pPr lvl="3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6200" b="1">
                <a:solidFill>
                  <a:schemeClr val="dk1"/>
                </a:solidFill>
              </a:defRPr>
            </a:lvl4pPr>
            <a:lvl5pPr lvl="4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6200" b="1">
                <a:solidFill>
                  <a:schemeClr val="dk1"/>
                </a:solidFill>
              </a:defRPr>
            </a:lvl5pPr>
            <a:lvl6pPr lvl="5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6200" b="1">
                <a:solidFill>
                  <a:schemeClr val="dk1"/>
                </a:solidFill>
              </a:defRPr>
            </a:lvl6pPr>
            <a:lvl7pPr lvl="6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6200" b="1">
                <a:solidFill>
                  <a:schemeClr val="dk1"/>
                </a:solidFill>
              </a:defRPr>
            </a:lvl7pPr>
            <a:lvl8pPr lvl="7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6200" b="1">
                <a:solidFill>
                  <a:schemeClr val="dk1"/>
                </a:solidFill>
              </a:defRPr>
            </a:lvl8pPr>
            <a:lvl9pPr lvl="8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62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>
                <a:solidFill>
                  <a:srgbClr val="000000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>
                <a:solidFill>
                  <a:srgbClr val="000000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>
                <a:solidFill>
                  <a:srgbClr val="000000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>
                <a:solidFill>
                  <a:srgbClr val="000000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>
                <a:solidFill>
                  <a:srgbClr val="000000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>
                <a:solidFill>
                  <a:srgbClr val="000000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 sz="1400">
                <a:solidFill>
                  <a:srgbClr val="000000"/>
                </a:solidFill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 sz="1200">
                <a:solidFill>
                  <a:srgbClr val="000000"/>
                </a:solidFill>
              </a:defRPr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■"/>
              <a:defRPr sz="1200">
                <a:solidFill>
                  <a:srgbClr val="000000"/>
                </a:solidFill>
              </a:defRPr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  <a:defRPr sz="1200">
                <a:solidFill>
                  <a:srgbClr val="000000"/>
                </a:solidFill>
              </a:defRPr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 sz="1200">
                <a:solidFill>
                  <a:srgbClr val="000000"/>
                </a:solidFill>
              </a:defRPr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■"/>
              <a:defRPr sz="1200">
                <a:solidFill>
                  <a:srgbClr val="000000"/>
                </a:solidFill>
              </a:defRPr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  <a:defRPr sz="1200">
                <a:solidFill>
                  <a:srgbClr val="000000"/>
                </a:solidFill>
              </a:defRPr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 sz="1200">
                <a:solidFill>
                  <a:srgbClr val="000000"/>
                </a:solidFill>
              </a:defRPr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200"/>
              <a:buChar char="■"/>
              <a:defRPr sz="12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 sz="1400">
                <a:solidFill>
                  <a:srgbClr val="000000"/>
                </a:solidFill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 sz="1200">
                <a:solidFill>
                  <a:srgbClr val="000000"/>
                </a:solidFill>
              </a:defRPr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■"/>
              <a:defRPr sz="1200">
                <a:solidFill>
                  <a:srgbClr val="000000"/>
                </a:solidFill>
              </a:defRPr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  <a:defRPr sz="1200">
                <a:solidFill>
                  <a:srgbClr val="000000"/>
                </a:solidFill>
              </a:defRPr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 sz="1200">
                <a:solidFill>
                  <a:srgbClr val="000000"/>
                </a:solidFill>
              </a:defRPr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■"/>
              <a:defRPr sz="1200">
                <a:solidFill>
                  <a:srgbClr val="000000"/>
                </a:solidFill>
              </a:defRPr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  <a:defRPr sz="1200">
                <a:solidFill>
                  <a:srgbClr val="000000"/>
                </a:solidFill>
              </a:defRPr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 sz="1200">
                <a:solidFill>
                  <a:srgbClr val="000000"/>
                </a:solidFill>
              </a:defRPr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200"/>
              <a:buChar char="■"/>
              <a:defRPr sz="12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  <a:defRPr sz="1200">
                <a:solidFill>
                  <a:srgbClr val="000000"/>
                </a:solidFill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 sz="1200">
                <a:solidFill>
                  <a:srgbClr val="000000"/>
                </a:solidFill>
              </a:defRPr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■"/>
              <a:defRPr sz="1200">
                <a:solidFill>
                  <a:srgbClr val="000000"/>
                </a:solidFill>
              </a:defRPr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  <a:defRPr sz="1200">
                <a:solidFill>
                  <a:srgbClr val="000000"/>
                </a:solidFill>
              </a:defRPr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 sz="1200">
                <a:solidFill>
                  <a:srgbClr val="000000"/>
                </a:solidFill>
              </a:defRPr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■"/>
              <a:defRPr sz="1200">
                <a:solidFill>
                  <a:srgbClr val="000000"/>
                </a:solidFill>
              </a:defRPr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  <a:defRPr sz="1200">
                <a:solidFill>
                  <a:srgbClr val="000000"/>
                </a:solidFill>
              </a:defRPr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 sz="1200">
                <a:solidFill>
                  <a:srgbClr val="000000"/>
                </a:solidFill>
              </a:defRPr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200"/>
              <a:buChar char="■"/>
              <a:defRPr sz="12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>
                <a:solidFill>
                  <a:srgbClr val="000000"/>
                </a:solidFill>
              </a:defRPr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2pPr>
            <a:lvl3pPr lvl="2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3pPr>
            <a:lvl4pPr lvl="3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4pPr>
            <a:lvl5pPr lvl="4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5pPr>
            <a:lvl6pPr lvl="5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6pPr>
            <a:lvl7pPr lvl="6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7pPr>
            <a:lvl8pPr lvl="7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8pPr>
            <a:lvl9pPr lvl="8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Relationship Id="rId6" Type="http://schemas.openxmlformats.org/officeDocument/2006/relationships/hyperlink" Target="mailto:Eileen.Merritt@asu.edu" TargetMode="External"/><Relationship Id="rId5" Type="http://schemas.openxmlformats.org/officeDocument/2006/relationships/hyperlink" Target="mailto:jcolber5@asu.edu" TargetMode="Externa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1"/>
          <p:cNvSpPr txBox="1">
            <a:spLocks noGrp="1"/>
          </p:cNvSpPr>
          <p:nvPr>
            <p:ph type="ctrTitle"/>
          </p:nvPr>
        </p:nvSpPr>
        <p:spPr>
          <a:xfrm>
            <a:off x="311708" y="1349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Exploring Literacy in School Gardens</a:t>
            </a:r>
            <a:endParaRPr/>
          </a:p>
        </p:txBody>
      </p:sp>
      <p:sp>
        <p:nvSpPr>
          <p:cNvPr id="113" name="Google Shape;113;p31"/>
          <p:cNvSpPr txBox="1">
            <a:spLocks noGrp="1"/>
          </p:cNvSpPr>
          <p:nvPr>
            <p:ph type="subTitle" idx="1"/>
          </p:nvPr>
        </p:nvSpPr>
        <p:spPr>
          <a:xfrm>
            <a:off x="311700" y="2453125"/>
            <a:ext cx="8151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Julia Colbert, Master of Arts Student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Dr. Eileen Merritt, Assistant Professor</a:t>
            </a:r>
            <a:endParaRPr sz="2400"/>
          </a:p>
        </p:txBody>
      </p:sp>
      <p:pic>
        <p:nvPicPr>
          <p:cNvPr id="114" name="Google Shape;11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8900" y="3759938"/>
            <a:ext cx="4310100" cy="1158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6700" y="3721025"/>
            <a:ext cx="3973491" cy="1236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Background</a:t>
            </a:r>
            <a:endParaRPr/>
          </a:p>
        </p:txBody>
      </p:sp>
      <p:sp>
        <p:nvSpPr>
          <p:cNvPr id="121" name="Google Shape;121;p32"/>
          <p:cNvSpPr txBox="1">
            <a:spLocks noGrp="1"/>
          </p:cNvSpPr>
          <p:nvPr>
            <p:ph type="body" idx="1"/>
          </p:nvPr>
        </p:nvSpPr>
        <p:spPr>
          <a:xfrm>
            <a:off x="311700" y="1204825"/>
            <a:ext cx="4090500" cy="32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Collaboration between Arizona State University and Echo Canyon School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Using nature journaling to connect the students more deeply to their school garden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Piloted nature journaling with third and sixth grade classes 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Conducted empirical study for master’s thesis using interviews and nature journals</a:t>
            </a:r>
            <a:endParaRPr sz="18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800"/>
          </a:p>
        </p:txBody>
      </p:sp>
      <p:pic>
        <p:nvPicPr>
          <p:cNvPr id="122" name="Google Shape;122;p32"/>
          <p:cNvPicPr preferRelativeResize="0"/>
          <p:nvPr/>
        </p:nvPicPr>
        <p:blipFill rotWithShape="1">
          <a:blip r:embed="rId3">
            <a:alphaModFix/>
          </a:blip>
          <a:srcRect r="21636"/>
          <a:stretch/>
        </p:blipFill>
        <p:spPr>
          <a:xfrm>
            <a:off x="4501250" y="651275"/>
            <a:ext cx="4354801" cy="41679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Experiencing Ecosystems </a:t>
            </a:r>
            <a:endParaRPr/>
          </a:p>
        </p:txBody>
      </p:sp>
      <p:pic>
        <p:nvPicPr>
          <p:cNvPr id="128" name="Google Shape;128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35862" y="1082750"/>
            <a:ext cx="2515590" cy="3354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33"/>
          <p:cNvPicPr preferRelativeResize="0"/>
          <p:nvPr/>
        </p:nvPicPr>
        <p:blipFill rotWithShape="1">
          <a:blip r:embed="rId4">
            <a:alphaModFix/>
          </a:blip>
          <a:srcRect b="7766"/>
          <a:stretch/>
        </p:blipFill>
        <p:spPr>
          <a:xfrm>
            <a:off x="6035425" y="1082762"/>
            <a:ext cx="2727451" cy="3354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33"/>
          <p:cNvPicPr preferRelativeResize="0"/>
          <p:nvPr/>
        </p:nvPicPr>
        <p:blipFill rotWithShape="1">
          <a:blip r:embed="rId5">
            <a:alphaModFix/>
          </a:blip>
          <a:srcRect l="4035" t="17252" r="7850"/>
          <a:stretch/>
        </p:blipFill>
        <p:spPr>
          <a:xfrm>
            <a:off x="429850" y="1082750"/>
            <a:ext cx="2678841" cy="335412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33"/>
          <p:cNvSpPr txBox="1"/>
          <p:nvPr/>
        </p:nvSpPr>
        <p:spPr>
          <a:xfrm>
            <a:off x="310975" y="4481375"/>
            <a:ext cx="2515500" cy="5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Prompt: What do I notice? What am I curious about?</a:t>
            </a:r>
            <a:endParaRPr/>
          </a:p>
        </p:txBody>
      </p:sp>
      <p:sp>
        <p:nvSpPr>
          <p:cNvPr id="132" name="Google Shape;132;p33"/>
          <p:cNvSpPr txBox="1"/>
          <p:nvPr/>
        </p:nvSpPr>
        <p:spPr>
          <a:xfrm>
            <a:off x="3210050" y="4481375"/>
            <a:ext cx="2678700" cy="5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Following nature’s lead on the way to the butterfly habitat</a:t>
            </a:r>
            <a:endParaRPr/>
          </a:p>
        </p:txBody>
      </p:sp>
      <p:sp>
        <p:nvSpPr>
          <p:cNvPr id="133" name="Google Shape;133;p33"/>
          <p:cNvSpPr txBox="1"/>
          <p:nvPr/>
        </p:nvSpPr>
        <p:spPr>
          <a:xfrm>
            <a:off x="5939350" y="4481375"/>
            <a:ext cx="2823600" cy="5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Practicing milkweed observation and drawing skills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Fostering Creativity</a:t>
            </a:r>
            <a:endParaRPr/>
          </a:p>
        </p:txBody>
      </p:sp>
      <p:pic>
        <p:nvPicPr>
          <p:cNvPr id="139" name="Google Shape;139;p34"/>
          <p:cNvPicPr preferRelativeResize="0"/>
          <p:nvPr/>
        </p:nvPicPr>
        <p:blipFill rotWithShape="1">
          <a:blip r:embed="rId3">
            <a:alphaModFix/>
          </a:blip>
          <a:srcRect l="9070" t="7457" r="9217" b="7602"/>
          <a:stretch/>
        </p:blipFill>
        <p:spPr>
          <a:xfrm>
            <a:off x="2982350" y="1223375"/>
            <a:ext cx="3213675" cy="250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34"/>
          <p:cNvPicPr preferRelativeResize="0"/>
          <p:nvPr/>
        </p:nvPicPr>
        <p:blipFill rotWithShape="1">
          <a:blip r:embed="rId4">
            <a:alphaModFix/>
          </a:blip>
          <a:srcRect t="7313" b="17987"/>
          <a:stretch/>
        </p:blipFill>
        <p:spPr>
          <a:xfrm>
            <a:off x="6453550" y="1223375"/>
            <a:ext cx="2515499" cy="250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34"/>
          <p:cNvPicPr preferRelativeResize="0"/>
          <p:nvPr/>
        </p:nvPicPr>
        <p:blipFill rotWithShape="1">
          <a:blip r:embed="rId5">
            <a:alphaModFix/>
          </a:blip>
          <a:srcRect t="10058" r="8950" b="14309"/>
          <a:stretch/>
        </p:blipFill>
        <p:spPr>
          <a:xfrm>
            <a:off x="459425" y="1215883"/>
            <a:ext cx="2275673" cy="2520454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34"/>
          <p:cNvSpPr txBox="1"/>
          <p:nvPr/>
        </p:nvSpPr>
        <p:spPr>
          <a:xfrm>
            <a:off x="6377350" y="3770125"/>
            <a:ext cx="2690400" cy="98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Student describes an emotional connection to the garden while noticing change over time</a:t>
            </a:r>
            <a:endParaRPr/>
          </a:p>
        </p:txBody>
      </p:sp>
      <p:sp>
        <p:nvSpPr>
          <p:cNvPr id="143" name="Google Shape;143;p34"/>
          <p:cNvSpPr txBox="1"/>
          <p:nvPr/>
        </p:nvSpPr>
        <p:spPr>
          <a:xfrm>
            <a:off x="2857050" y="3761750"/>
            <a:ext cx="3213600" cy="5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Students spending time journaling in the garden</a:t>
            </a:r>
            <a:endParaRPr/>
          </a:p>
        </p:txBody>
      </p:sp>
      <p:sp>
        <p:nvSpPr>
          <p:cNvPr id="144" name="Google Shape;144;p34"/>
          <p:cNvSpPr txBox="1"/>
          <p:nvPr/>
        </p:nvSpPr>
        <p:spPr>
          <a:xfrm>
            <a:off x="383225" y="3761750"/>
            <a:ext cx="2515500" cy="11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Prompt: Based on the quote from </a:t>
            </a:r>
            <a:r>
              <a:rPr lang="en" i="1"/>
              <a:t>The Littles</a:t>
            </a:r>
            <a:r>
              <a:rPr lang="en"/>
              <a:t>, find, draw, and describe a tiny masterpiece in the garden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Improving Literacy</a:t>
            </a:r>
            <a:endParaRPr/>
          </a:p>
        </p:txBody>
      </p:sp>
      <p:pic>
        <p:nvPicPr>
          <p:cNvPr id="150" name="Google Shape;150;p35"/>
          <p:cNvPicPr preferRelativeResize="0"/>
          <p:nvPr/>
        </p:nvPicPr>
        <p:blipFill rotWithShape="1">
          <a:blip r:embed="rId3">
            <a:alphaModFix/>
          </a:blip>
          <a:srcRect l="28141" t="32560" r="19502" b="23176"/>
          <a:stretch/>
        </p:blipFill>
        <p:spPr>
          <a:xfrm>
            <a:off x="6455250" y="2308212"/>
            <a:ext cx="2438848" cy="2749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60475" y="244251"/>
            <a:ext cx="2628400" cy="197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35"/>
          <p:cNvPicPr preferRelativeResize="0"/>
          <p:nvPr/>
        </p:nvPicPr>
        <p:blipFill rotWithShape="1">
          <a:blip r:embed="rId5">
            <a:alphaModFix/>
          </a:blip>
          <a:srcRect b="9123"/>
          <a:stretch/>
        </p:blipFill>
        <p:spPr>
          <a:xfrm>
            <a:off x="387900" y="1092875"/>
            <a:ext cx="2888435" cy="3201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05450" y="1092875"/>
            <a:ext cx="2683765" cy="320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35"/>
          <p:cNvSpPr txBox="1"/>
          <p:nvPr/>
        </p:nvSpPr>
        <p:spPr>
          <a:xfrm>
            <a:off x="295500" y="4289275"/>
            <a:ext cx="3087300" cy="7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Prompt: Spend 5 minutes observing the world around you. Write about what you notice most. </a:t>
            </a:r>
            <a:endParaRPr/>
          </a:p>
        </p:txBody>
      </p:sp>
      <p:sp>
        <p:nvSpPr>
          <p:cNvPr id="155" name="Google Shape;155;p35"/>
          <p:cNvSpPr txBox="1"/>
          <p:nvPr/>
        </p:nvSpPr>
        <p:spPr>
          <a:xfrm>
            <a:off x="3419700" y="4289275"/>
            <a:ext cx="3087300" cy="7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Prompt: What is your favorite place in the garden and why?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Next Steps</a:t>
            </a:r>
            <a:endParaRPr/>
          </a:p>
        </p:txBody>
      </p:sp>
      <p:sp>
        <p:nvSpPr>
          <p:cNvPr id="161" name="Google Shape;161;p36"/>
          <p:cNvSpPr txBox="1">
            <a:spLocks noGrp="1"/>
          </p:cNvSpPr>
          <p:nvPr>
            <p:ph type="body" idx="1"/>
          </p:nvPr>
        </p:nvSpPr>
        <p:spPr>
          <a:xfrm>
            <a:off x="311700" y="1204825"/>
            <a:ext cx="7820400" cy="9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Entire school using nature journaling this academic year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Teacher-led professional development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162" name="Google Shape;162;p36"/>
          <p:cNvSpPr txBox="1">
            <a:spLocks noGrp="1"/>
          </p:cNvSpPr>
          <p:nvPr>
            <p:ph type="title"/>
          </p:nvPr>
        </p:nvSpPr>
        <p:spPr>
          <a:xfrm>
            <a:off x="311700" y="21909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Nature Journaling Resources</a:t>
            </a:r>
            <a:endParaRPr/>
          </a:p>
        </p:txBody>
      </p:sp>
      <p:sp>
        <p:nvSpPr>
          <p:cNvPr id="163" name="Google Shape;163;p36"/>
          <p:cNvSpPr txBox="1">
            <a:spLocks noGrp="1"/>
          </p:cNvSpPr>
          <p:nvPr>
            <p:ph type="body" idx="1"/>
          </p:nvPr>
        </p:nvSpPr>
        <p:spPr>
          <a:xfrm>
            <a:off x="311700" y="2986925"/>
            <a:ext cx="7820400" cy="162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 i="1">
                <a:solidFill>
                  <a:schemeClr val="dk1"/>
                </a:solidFill>
              </a:rPr>
              <a:t>Keeping a Nature Journal: Discover a Whole New Way of Seeing the World Around You </a:t>
            </a:r>
            <a:r>
              <a:rPr lang="en" sz="1800">
                <a:solidFill>
                  <a:schemeClr val="dk1"/>
                </a:solidFill>
              </a:rPr>
              <a:t>by Clare Walker Leslie and Charles Roth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 i="1">
                <a:solidFill>
                  <a:schemeClr val="dk1"/>
                </a:solidFill>
              </a:rPr>
              <a:t>Opening the World through Journaling: Integrating art, science, and language arts</a:t>
            </a:r>
            <a:r>
              <a:rPr lang="en" sz="1800">
                <a:solidFill>
                  <a:schemeClr val="dk1"/>
                </a:solidFill>
              </a:rPr>
              <a:t> by John Muir Laws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Nature Journaling Recommendations</a:t>
            </a:r>
            <a:endParaRPr/>
          </a:p>
        </p:txBody>
      </p:sp>
      <p:sp>
        <p:nvSpPr>
          <p:cNvPr id="169" name="Google Shape;169;p37"/>
          <p:cNvSpPr txBox="1">
            <a:spLocks noGrp="1"/>
          </p:cNvSpPr>
          <p:nvPr>
            <p:ph type="body" idx="1"/>
          </p:nvPr>
        </p:nvSpPr>
        <p:spPr>
          <a:xfrm>
            <a:off x="311700" y="1204825"/>
            <a:ext cx="4235100" cy="32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Encourage students to decorate their journal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b="1"/>
              <a:t>Develop nature journaling norms</a:t>
            </a:r>
            <a:endParaRPr sz="1800" b="1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Pick a prompt related to nature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Follow nature’s lead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Make grades optional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Be patient about sharing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Ask for help!</a:t>
            </a:r>
            <a:endParaRPr sz="1800"/>
          </a:p>
        </p:txBody>
      </p:sp>
      <p:pic>
        <p:nvPicPr>
          <p:cNvPr id="170" name="Google Shape;170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23075" y="1284313"/>
            <a:ext cx="4056824" cy="30426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Acknowledgements</a:t>
            </a:r>
            <a:endParaRPr/>
          </a:p>
        </p:txBody>
      </p:sp>
      <p:sp>
        <p:nvSpPr>
          <p:cNvPr id="176" name="Google Shape;176;p38"/>
          <p:cNvSpPr txBox="1">
            <a:spLocks noGrp="1"/>
          </p:cNvSpPr>
          <p:nvPr>
            <p:ph type="body" idx="1"/>
          </p:nvPr>
        </p:nvSpPr>
        <p:spPr>
          <a:xfrm>
            <a:off x="311700" y="1204825"/>
            <a:ext cx="3765900" cy="332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Thank you to the welcoming and wonderful educators at Echo Canyon School! </a:t>
            </a:r>
            <a:endParaRPr sz="1800"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Lisa Espinosa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Sandra Abbott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McKensie Gation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Angelyn Chasse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Kat Hughes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Lou Rodarte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Ann Rodarte</a:t>
            </a:r>
            <a:endParaRPr sz="1800"/>
          </a:p>
        </p:txBody>
      </p:sp>
      <p:pic>
        <p:nvPicPr>
          <p:cNvPr id="177" name="Google Shape;17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36100" y="442823"/>
            <a:ext cx="3249893" cy="43332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You! </a:t>
            </a:r>
            <a:endParaRPr/>
          </a:p>
        </p:txBody>
      </p:sp>
      <p:pic>
        <p:nvPicPr>
          <p:cNvPr id="183" name="Google Shape;183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43500" y="1017725"/>
            <a:ext cx="2222960" cy="2778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39"/>
          <p:cNvPicPr preferRelativeResize="0"/>
          <p:nvPr/>
        </p:nvPicPr>
        <p:blipFill rotWithShape="1">
          <a:blip r:embed="rId4">
            <a:alphaModFix/>
          </a:blip>
          <a:srcRect l="5916" r="12021"/>
          <a:stretch/>
        </p:blipFill>
        <p:spPr>
          <a:xfrm>
            <a:off x="427150" y="1093925"/>
            <a:ext cx="2280300" cy="2778711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39"/>
          <p:cNvSpPr txBox="1"/>
          <p:nvPr/>
        </p:nvSpPr>
        <p:spPr>
          <a:xfrm>
            <a:off x="363625" y="3872625"/>
            <a:ext cx="3693300" cy="8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Julia Colbert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Master of Arts Student, School of Sustainability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jcolber5@asu.edu</a:t>
            </a:r>
            <a:r>
              <a:rPr lang="en"/>
              <a:t> </a:t>
            </a:r>
            <a:endParaRPr/>
          </a:p>
        </p:txBody>
      </p:sp>
      <p:sp>
        <p:nvSpPr>
          <p:cNvPr id="186" name="Google Shape;186;p39"/>
          <p:cNvSpPr txBox="1"/>
          <p:nvPr/>
        </p:nvSpPr>
        <p:spPr>
          <a:xfrm>
            <a:off x="4667300" y="3872625"/>
            <a:ext cx="3693300" cy="8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Eileen Merritt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Assistant Professor, Mary Lou Fulton Teachers College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6"/>
              </a:rPr>
              <a:t>Eileen.Merritt@asu.edu</a:t>
            </a:r>
            <a:r>
              <a:rPr lang="en" sz="1800"/>
              <a:t> </a:t>
            </a:r>
            <a:endParaRPr sz="1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SU Template">
  <a:themeElements>
    <a:clrScheme name="ASU Pallet">
      <a:dk1>
        <a:srgbClr val="000000"/>
      </a:dk1>
      <a:lt1>
        <a:srgbClr val="FFFFFF"/>
      </a:lt1>
      <a:dk2>
        <a:srgbClr val="951D40"/>
      </a:dk2>
      <a:lt2>
        <a:srgbClr val="5C6670"/>
      </a:lt2>
      <a:accent1>
        <a:srgbClr val="FFC627"/>
      </a:accent1>
      <a:accent2>
        <a:srgbClr val="951D40"/>
      </a:accent2>
      <a:accent3>
        <a:srgbClr val="78BE20"/>
      </a:accent3>
      <a:accent4>
        <a:srgbClr val="FF7F32"/>
      </a:accent4>
      <a:accent5>
        <a:srgbClr val="00A3E0"/>
      </a:accent5>
      <a:accent6>
        <a:srgbClr val="000000"/>
      </a:accent6>
      <a:hlink>
        <a:srgbClr val="951D40"/>
      </a:hlink>
      <a:folHlink>
        <a:srgbClr val="5C667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324</Words>
  <Application>Microsoft Macintosh PowerPoint</Application>
  <PresentationFormat>On-screen Show (16:9)</PresentationFormat>
  <Paragraphs>49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Simple Light</vt:lpstr>
      <vt:lpstr>ASU Template</vt:lpstr>
      <vt:lpstr>Exploring Literacy in School Gardens</vt:lpstr>
      <vt:lpstr>Project Background</vt:lpstr>
      <vt:lpstr>Experiencing Ecosystems </vt:lpstr>
      <vt:lpstr>Fostering Creativity</vt:lpstr>
      <vt:lpstr>Improving Literacy</vt:lpstr>
      <vt:lpstr>Next Steps</vt:lpstr>
      <vt:lpstr>Nature Journaling Recommendations</vt:lpstr>
      <vt:lpstr>Acknowledgements</vt:lpstr>
      <vt:lpstr>Thank You!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Exploring Literacy in School Gardens</dc:title>
  <cp:lastModifiedBy>Julia Colbert (Student)</cp:lastModifiedBy>
  <cp:revision>1</cp:revision>
  <dcterms:modified xsi:type="dcterms:W3CDTF">2019-11-06T18:17:29Z</dcterms:modified>
</cp:coreProperties>
</file>