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6C1019-E42B-491E-ACEE-1C78A136361D}" v="46" dt="2019-10-17T04:28:34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earce" userId="79a0dbc3519f93c5" providerId="LiveId" clId="{916C1019-E42B-491E-ACEE-1C78A136361D}"/>
    <pc:docChg chg="undo custSel mod addSld modSld addMainMaster delMainMaster">
      <pc:chgData name="Michelle Pearce" userId="79a0dbc3519f93c5" providerId="LiveId" clId="{916C1019-E42B-491E-ACEE-1C78A136361D}" dt="2019-10-17T04:28:34.282" v="4427" actId="20577"/>
      <pc:docMkLst>
        <pc:docMk/>
      </pc:docMkLst>
      <pc:sldChg chg="addSp modSp mod setBg modClrScheme setClrOvrMap chgLayout">
        <pc:chgData name="Michelle Pearce" userId="79a0dbc3519f93c5" providerId="LiveId" clId="{916C1019-E42B-491E-ACEE-1C78A136361D}" dt="2019-10-16T13:50:22.398" v="85" actId="20577"/>
        <pc:sldMkLst>
          <pc:docMk/>
          <pc:sldMk cId="810277984" sldId="256"/>
        </pc:sldMkLst>
        <pc:spChg chg="mod">
          <ac:chgData name="Michelle Pearce" userId="79a0dbc3519f93c5" providerId="LiveId" clId="{916C1019-E42B-491E-ACEE-1C78A136361D}" dt="2019-10-16T13:50:22.398" v="85" actId="20577"/>
          <ac:spMkLst>
            <pc:docMk/>
            <pc:sldMk cId="810277984" sldId="256"/>
            <ac:spMk id="2" creationId="{93242451-515F-448F-ACD3-4D0DBF130C1B}"/>
          </ac:spMkLst>
        </pc:spChg>
        <pc:spChg chg="mod">
          <ac:chgData name="Michelle Pearce" userId="79a0dbc3519f93c5" providerId="LiveId" clId="{916C1019-E42B-491E-ACEE-1C78A136361D}" dt="2019-10-16T13:49:44.468" v="44" actId="20577"/>
          <ac:spMkLst>
            <pc:docMk/>
            <pc:sldMk cId="810277984" sldId="256"/>
            <ac:spMk id="3" creationId="{C9F9A346-351B-4325-A5B9-98893A8485E5}"/>
          </ac:spMkLst>
        </pc:spChg>
        <pc:spChg chg="add">
          <ac:chgData name="Michelle Pearce" userId="79a0dbc3519f93c5" providerId="LiveId" clId="{916C1019-E42B-491E-ACEE-1C78A136361D}" dt="2019-10-16T13:49:12.089" v="0" actId="26606"/>
          <ac:spMkLst>
            <pc:docMk/>
            <pc:sldMk cId="810277984" sldId="256"/>
            <ac:spMk id="9" creationId="{2FDF0794-1B86-42B2-B8C7-F60123E638ED}"/>
          </ac:spMkLst>
        </pc:spChg>
        <pc:spChg chg="add">
          <ac:chgData name="Michelle Pearce" userId="79a0dbc3519f93c5" providerId="LiveId" clId="{916C1019-E42B-491E-ACEE-1C78A136361D}" dt="2019-10-16T13:49:12.089" v="0" actId="26606"/>
          <ac:spMkLst>
            <pc:docMk/>
            <pc:sldMk cId="810277984" sldId="256"/>
            <ac:spMk id="11" creationId="{C5373426-E26E-431D-959C-5DB96C0B6208}"/>
          </ac:spMkLst>
        </pc:spChg>
        <pc:spChg chg="add">
          <ac:chgData name="Michelle Pearce" userId="79a0dbc3519f93c5" providerId="LiveId" clId="{916C1019-E42B-491E-ACEE-1C78A136361D}" dt="2019-10-16T13:49:12.089" v="0" actId="26606"/>
          <ac:spMkLst>
            <pc:docMk/>
            <pc:sldMk cId="810277984" sldId="256"/>
            <ac:spMk id="15" creationId="{EDC90921-9082-491B-940E-827D679F3478}"/>
          </ac:spMkLst>
        </pc:spChg>
        <pc:picChg chg="add">
          <ac:chgData name="Michelle Pearce" userId="79a0dbc3519f93c5" providerId="LiveId" clId="{916C1019-E42B-491E-ACEE-1C78A136361D}" dt="2019-10-16T13:49:12.089" v="0" actId="26606"/>
          <ac:picMkLst>
            <pc:docMk/>
            <pc:sldMk cId="810277984" sldId="256"/>
            <ac:picMk id="4" creationId="{3752B90C-A4CE-417C-A18D-5A22D8CC1768}"/>
          </ac:picMkLst>
        </pc:picChg>
        <pc:cxnChg chg="add">
          <ac:chgData name="Michelle Pearce" userId="79a0dbc3519f93c5" providerId="LiveId" clId="{916C1019-E42B-491E-ACEE-1C78A136361D}" dt="2019-10-16T13:49:12.089" v="0" actId="26606"/>
          <ac:cxnSpMkLst>
            <pc:docMk/>
            <pc:sldMk cId="810277984" sldId="256"/>
            <ac:cxnSpMk id="13" creationId="{96D07482-83A3-4451-943C-B46961082957}"/>
          </ac:cxnSpMkLst>
        </pc:cxnChg>
      </pc:sldChg>
      <pc:sldChg chg="addSp delSp modSp add mod setBg">
        <pc:chgData name="Michelle Pearce" userId="79a0dbc3519f93c5" providerId="LiveId" clId="{916C1019-E42B-491E-ACEE-1C78A136361D}" dt="2019-10-16T14:14:24.084" v="647" actId="26606"/>
        <pc:sldMkLst>
          <pc:docMk/>
          <pc:sldMk cId="1853224390" sldId="257"/>
        </pc:sldMkLst>
        <pc:spChg chg="mod">
          <ac:chgData name="Michelle Pearce" userId="79a0dbc3519f93c5" providerId="LiveId" clId="{916C1019-E42B-491E-ACEE-1C78A136361D}" dt="2019-10-16T14:14:24.084" v="647" actId="26606"/>
          <ac:spMkLst>
            <pc:docMk/>
            <pc:sldMk cId="1853224390" sldId="257"/>
            <ac:spMk id="2" creationId="{8CEC5098-E861-47C7-ABD5-1185F21AC546}"/>
          </ac:spMkLst>
        </pc:spChg>
        <pc:spChg chg="del mod">
          <ac:chgData name="Michelle Pearce" userId="79a0dbc3519f93c5" providerId="LiveId" clId="{916C1019-E42B-491E-ACEE-1C78A136361D}" dt="2019-10-16T13:58:02.581" v="102" actId="26606"/>
          <ac:spMkLst>
            <pc:docMk/>
            <pc:sldMk cId="1853224390" sldId="257"/>
            <ac:spMk id="3" creationId="{83121140-CAD7-4F82-AF91-273BA2DFBB4F}"/>
          </ac:spMkLst>
        </pc:spChg>
        <pc:spChg chg="add del mod">
          <ac:chgData name="Michelle Pearce" userId="79a0dbc3519f93c5" providerId="LiveId" clId="{916C1019-E42B-491E-ACEE-1C78A136361D}" dt="2019-10-16T14:13:30.563" v="603" actId="26606"/>
          <ac:spMkLst>
            <pc:docMk/>
            <pc:sldMk cId="1853224390" sldId="257"/>
            <ac:spMk id="4" creationId="{D75BE10B-1EE8-4BC4-BF81-1D9ECFB3D6E1}"/>
          </ac:spMkLst>
        </pc:spChg>
        <pc:spChg chg="add del">
          <ac:chgData name="Michelle Pearce" userId="79a0dbc3519f93c5" providerId="LiveId" clId="{916C1019-E42B-491E-ACEE-1C78A136361D}" dt="2019-10-16T13:58:02.581" v="102" actId="26606"/>
          <ac:spMkLst>
            <pc:docMk/>
            <pc:sldMk cId="1853224390" sldId="257"/>
            <ac:spMk id="8" creationId="{3741B58E-3B65-4A01-A276-975AB2CF8A08}"/>
          </ac:spMkLst>
        </pc:spChg>
        <pc:spChg chg="add del">
          <ac:chgData name="Michelle Pearce" userId="79a0dbc3519f93c5" providerId="LiveId" clId="{916C1019-E42B-491E-ACEE-1C78A136361D}" dt="2019-10-16T13:58:02.581" v="102" actId="26606"/>
          <ac:spMkLst>
            <pc:docMk/>
            <pc:sldMk cId="1853224390" sldId="257"/>
            <ac:spMk id="10" creationId="{7AAC67C3-831B-4AB1-A259-DFB839CAFAFC}"/>
          </ac:spMkLst>
        </pc:spChg>
        <pc:spChg chg="add del">
          <ac:chgData name="Michelle Pearce" userId="79a0dbc3519f93c5" providerId="LiveId" clId="{916C1019-E42B-491E-ACEE-1C78A136361D}" dt="2019-10-16T14:13:30.563" v="603" actId="26606"/>
          <ac:spMkLst>
            <pc:docMk/>
            <pc:sldMk cId="1853224390" sldId="257"/>
            <ac:spMk id="15" creationId="{39E3965E-AC41-4711-9D10-E25ABB132D86}"/>
          </ac:spMkLst>
        </pc:spChg>
        <pc:spChg chg="add del">
          <ac:chgData name="Michelle Pearce" userId="79a0dbc3519f93c5" providerId="LiveId" clId="{916C1019-E42B-491E-ACEE-1C78A136361D}" dt="2019-10-16T14:13:30.563" v="603" actId="26606"/>
          <ac:spMkLst>
            <pc:docMk/>
            <pc:sldMk cId="1853224390" sldId="257"/>
            <ac:spMk id="19" creationId="{8C6E698C-8155-4B8B-BDC9-B7299772B509}"/>
          </ac:spMkLst>
        </pc:spChg>
        <pc:spChg chg="add del">
          <ac:chgData name="Michelle Pearce" userId="79a0dbc3519f93c5" providerId="LiveId" clId="{916C1019-E42B-491E-ACEE-1C78A136361D}" dt="2019-10-16T14:13:30.563" v="603" actId="26606"/>
          <ac:spMkLst>
            <pc:docMk/>
            <pc:sldMk cId="1853224390" sldId="257"/>
            <ac:spMk id="23" creationId="{B624C8D3-B9AD-4F4F-8554-4EAF3724DBCE}"/>
          </ac:spMkLst>
        </pc:spChg>
        <pc:spChg chg="add del mod">
          <ac:chgData name="Michelle Pearce" userId="79a0dbc3519f93c5" providerId="LiveId" clId="{916C1019-E42B-491E-ACEE-1C78A136361D}" dt="2019-10-16T14:14:24.084" v="647" actId="26606"/>
          <ac:spMkLst>
            <pc:docMk/>
            <pc:sldMk cId="1853224390" sldId="257"/>
            <ac:spMk id="27" creationId="{D75BE10B-1EE8-4BC4-BF81-1D9ECFB3D6E1}"/>
          </ac:spMkLst>
        </pc:spChg>
        <pc:spChg chg="add del">
          <ac:chgData name="Michelle Pearce" userId="79a0dbc3519f93c5" providerId="LiveId" clId="{916C1019-E42B-491E-ACEE-1C78A136361D}" dt="2019-10-16T14:14:24.084" v="647" actId="26606"/>
          <ac:spMkLst>
            <pc:docMk/>
            <pc:sldMk cId="1853224390" sldId="257"/>
            <ac:spMk id="28" creationId="{3741B58E-3B65-4A01-A276-975AB2CF8A08}"/>
          </ac:spMkLst>
        </pc:spChg>
        <pc:spChg chg="add del">
          <ac:chgData name="Michelle Pearce" userId="79a0dbc3519f93c5" providerId="LiveId" clId="{916C1019-E42B-491E-ACEE-1C78A136361D}" dt="2019-10-16T14:14:24.084" v="647" actId="26606"/>
          <ac:spMkLst>
            <pc:docMk/>
            <pc:sldMk cId="1853224390" sldId="257"/>
            <ac:spMk id="30" creationId="{7AAC67C3-831B-4AB1-A259-DFB839CAFAFC}"/>
          </ac:spMkLst>
        </pc:spChg>
        <pc:graphicFrameChg chg="add del">
          <ac:chgData name="Michelle Pearce" userId="79a0dbc3519f93c5" providerId="LiveId" clId="{916C1019-E42B-491E-ACEE-1C78A136361D}" dt="2019-10-16T14:13:30.537" v="602" actId="26606"/>
          <ac:graphicFrameMkLst>
            <pc:docMk/>
            <pc:sldMk cId="1853224390" sldId="257"/>
            <ac:graphicFrameMk id="25" creationId="{A5F1A4E6-892A-43BE-9D66-6570DA592A76}"/>
          </ac:graphicFrameMkLst>
        </pc:graphicFrameChg>
        <pc:graphicFrameChg chg="add">
          <ac:chgData name="Michelle Pearce" userId="79a0dbc3519f93c5" providerId="LiveId" clId="{916C1019-E42B-491E-ACEE-1C78A136361D}" dt="2019-10-16T14:14:24.084" v="647" actId="26606"/>
          <ac:graphicFrameMkLst>
            <pc:docMk/>
            <pc:sldMk cId="1853224390" sldId="257"/>
            <ac:graphicFrameMk id="32" creationId="{248D74E5-AE1A-42DB-97E7-302DF6911C41}"/>
          </ac:graphicFrameMkLst>
        </pc:graphicFrameChg>
        <pc:cxnChg chg="add del">
          <ac:chgData name="Michelle Pearce" userId="79a0dbc3519f93c5" providerId="LiveId" clId="{916C1019-E42B-491E-ACEE-1C78A136361D}" dt="2019-10-16T14:13:30.563" v="603" actId="26606"/>
          <ac:cxnSpMkLst>
            <pc:docMk/>
            <pc:sldMk cId="1853224390" sldId="257"/>
            <ac:cxnSpMk id="17" creationId="{1F5DC8C3-BA5F-4EED-BB9A-A14272BD82A1}"/>
          </ac:cxnSpMkLst>
        </pc:cxnChg>
        <pc:cxnChg chg="add del">
          <ac:chgData name="Michelle Pearce" userId="79a0dbc3519f93c5" providerId="LiveId" clId="{916C1019-E42B-491E-ACEE-1C78A136361D}" dt="2019-10-16T14:13:30.563" v="603" actId="26606"/>
          <ac:cxnSpMkLst>
            <pc:docMk/>
            <pc:sldMk cId="1853224390" sldId="257"/>
            <ac:cxnSpMk id="21" creationId="{09525C9A-1972-4836-BA7A-706C946EF4DA}"/>
          </ac:cxnSpMkLst>
        </pc:cxnChg>
      </pc:sldChg>
      <pc:sldChg chg="addSp delSp modSp add mod setBg">
        <pc:chgData name="Michelle Pearce" userId="79a0dbc3519f93c5" providerId="LiveId" clId="{916C1019-E42B-491E-ACEE-1C78A136361D}" dt="2019-10-17T04:20:19.390" v="4347" actId="20577"/>
        <pc:sldMkLst>
          <pc:docMk/>
          <pc:sldMk cId="2825495809" sldId="258"/>
        </pc:sldMkLst>
        <pc:spChg chg="mod">
          <ac:chgData name="Michelle Pearce" userId="79a0dbc3519f93c5" providerId="LiveId" clId="{916C1019-E42B-491E-ACEE-1C78A136361D}" dt="2019-10-17T04:20:19.390" v="4347" actId="20577"/>
          <ac:spMkLst>
            <pc:docMk/>
            <pc:sldMk cId="2825495809" sldId="258"/>
            <ac:spMk id="2" creationId="{57CD4745-9C87-41B2-A721-50E932A13ED3}"/>
          </ac:spMkLst>
        </pc:spChg>
        <pc:spChg chg="del mod">
          <ac:chgData name="Michelle Pearce" userId="79a0dbc3519f93c5" providerId="LiveId" clId="{916C1019-E42B-491E-ACEE-1C78A136361D}" dt="2019-10-16T14:07:06.011" v="335" actId="931"/>
          <ac:spMkLst>
            <pc:docMk/>
            <pc:sldMk cId="2825495809" sldId="258"/>
            <ac:spMk id="3" creationId="{198E874C-8AAC-44F5-9150-829B8EAECBDC}"/>
          </ac:spMkLst>
        </pc:spChg>
        <pc:spChg chg="add mod">
          <ac:chgData name="Michelle Pearce" userId="79a0dbc3519f93c5" providerId="LiveId" clId="{916C1019-E42B-491E-ACEE-1C78A136361D}" dt="2019-10-16T14:07:23.669" v="338" actId="26606"/>
          <ac:spMkLst>
            <pc:docMk/>
            <pc:sldMk cId="2825495809" sldId="258"/>
            <ac:spMk id="6" creationId="{727340CE-A8BA-4DF7-B893-4834FA3E8928}"/>
          </ac:spMkLst>
        </pc:spChg>
        <pc:spChg chg="add del">
          <ac:chgData name="Michelle Pearce" userId="79a0dbc3519f93c5" providerId="LiveId" clId="{916C1019-E42B-491E-ACEE-1C78A136361D}" dt="2019-10-16T14:07:23.669" v="338" actId="26606"/>
          <ac:spMkLst>
            <pc:docMk/>
            <pc:sldMk cId="2825495809" sldId="258"/>
            <ac:spMk id="8" creationId="{3741B58E-3B65-4A01-A276-975AB2CF8A08}"/>
          </ac:spMkLst>
        </pc:spChg>
        <pc:spChg chg="add del">
          <ac:chgData name="Michelle Pearce" userId="79a0dbc3519f93c5" providerId="LiveId" clId="{916C1019-E42B-491E-ACEE-1C78A136361D}" dt="2019-10-16T14:07:23.669" v="338" actId="26606"/>
          <ac:spMkLst>
            <pc:docMk/>
            <pc:sldMk cId="2825495809" sldId="258"/>
            <ac:spMk id="10" creationId="{7AAC67C3-831B-4AB1-A259-DFB839CAFAFC}"/>
          </ac:spMkLst>
        </pc:spChg>
        <pc:spChg chg="add">
          <ac:chgData name="Michelle Pearce" userId="79a0dbc3519f93c5" providerId="LiveId" clId="{916C1019-E42B-491E-ACEE-1C78A136361D}" dt="2019-10-16T14:07:23.669" v="338" actId="26606"/>
          <ac:spMkLst>
            <pc:docMk/>
            <pc:sldMk cId="2825495809" sldId="258"/>
            <ac:spMk id="15" creationId="{39E3965E-AC41-4711-9D10-E25ABB132D86}"/>
          </ac:spMkLst>
        </pc:spChg>
        <pc:spChg chg="add">
          <ac:chgData name="Michelle Pearce" userId="79a0dbc3519f93c5" providerId="LiveId" clId="{916C1019-E42B-491E-ACEE-1C78A136361D}" dt="2019-10-16T14:07:23.669" v="338" actId="26606"/>
          <ac:spMkLst>
            <pc:docMk/>
            <pc:sldMk cId="2825495809" sldId="258"/>
            <ac:spMk id="19" creationId="{B4D0E555-16F6-44D0-BF56-AF5FF5BDE9D6}"/>
          </ac:spMkLst>
        </pc:spChg>
        <pc:spChg chg="add">
          <ac:chgData name="Michelle Pearce" userId="79a0dbc3519f93c5" providerId="LiveId" clId="{916C1019-E42B-491E-ACEE-1C78A136361D}" dt="2019-10-16T14:07:23.669" v="338" actId="26606"/>
          <ac:spMkLst>
            <pc:docMk/>
            <pc:sldMk cId="2825495809" sldId="258"/>
            <ac:spMk id="21" creationId="{8117041D-1A7B-4ECA-AB68-3CFDB6726B8E}"/>
          </ac:spMkLst>
        </pc:spChg>
        <pc:picChg chg="add mod">
          <ac:chgData name="Michelle Pearce" userId="79a0dbc3519f93c5" providerId="LiveId" clId="{916C1019-E42B-491E-ACEE-1C78A136361D}" dt="2019-10-16T14:07:23.669" v="338" actId="26606"/>
          <ac:picMkLst>
            <pc:docMk/>
            <pc:sldMk cId="2825495809" sldId="258"/>
            <ac:picMk id="5" creationId="{E3F0353E-9A9D-43B9-8410-8945135F57BA}"/>
          </ac:picMkLst>
        </pc:picChg>
        <pc:cxnChg chg="add">
          <ac:chgData name="Michelle Pearce" userId="79a0dbc3519f93c5" providerId="LiveId" clId="{916C1019-E42B-491E-ACEE-1C78A136361D}" dt="2019-10-16T14:07:23.669" v="338" actId="26606"/>
          <ac:cxnSpMkLst>
            <pc:docMk/>
            <pc:sldMk cId="2825495809" sldId="258"/>
            <ac:cxnSpMk id="17" creationId="{1F5DC8C3-BA5F-4EED-BB9A-A14272BD82A1}"/>
          </ac:cxnSpMkLst>
        </pc:cxnChg>
        <pc:cxnChg chg="add">
          <ac:chgData name="Michelle Pearce" userId="79a0dbc3519f93c5" providerId="LiveId" clId="{916C1019-E42B-491E-ACEE-1C78A136361D}" dt="2019-10-16T14:07:23.669" v="338" actId="26606"/>
          <ac:cxnSpMkLst>
            <pc:docMk/>
            <pc:sldMk cId="2825495809" sldId="258"/>
            <ac:cxnSpMk id="23" creationId="{ABCD2462-4C1E-401A-AC2D-F799A138B245}"/>
          </ac:cxnSpMkLst>
        </pc:cxnChg>
      </pc:sldChg>
      <pc:sldChg chg="addSp delSp modSp add">
        <pc:chgData name="Michelle Pearce" userId="79a0dbc3519f93c5" providerId="LiveId" clId="{916C1019-E42B-491E-ACEE-1C78A136361D}" dt="2019-10-16T14:29:20.331" v="1224"/>
        <pc:sldMkLst>
          <pc:docMk/>
          <pc:sldMk cId="1610055772" sldId="259"/>
        </pc:sldMkLst>
        <pc:spChg chg="mod">
          <ac:chgData name="Michelle Pearce" userId="79a0dbc3519f93c5" providerId="LiveId" clId="{916C1019-E42B-491E-ACEE-1C78A136361D}" dt="2019-10-16T14:18:16.227" v="1004" actId="26606"/>
          <ac:spMkLst>
            <pc:docMk/>
            <pc:sldMk cId="1610055772" sldId="259"/>
            <ac:spMk id="2" creationId="{8CEC5098-E861-47C7-ABD5-1185F21AC546}"/>
          </ac:spMkLst>
        </pc:spChg>
        <pc:spChg chg="add del mod">
          <ac:chgData name="Michelle Pearce" userId="79a0dbc3519f93c5" providerId="LiveId" clId="{916C1019-E42B-491E-ACEE-1C78A136361D}" dt="2019-10-16T14:18:16.227" v="1004" actId="26606"/>
          <ac:spMkLst>
            <pc:docMk/>
            <pc:sldMk cId="1610055772" sldId="259"/>
            <ac:spMk id="3" creationId="{A3D21068-7DD7-4DD6-AD9C-BC85D2E76E8F}"/>
          </ac:spMkLst>
        </pc:spChg>
        <pc:spChg chg="del">
          <ac:chgData name="Michelle Pearce" userId="79a0dbc3519f93c5" providerId="LiveId" clId="{916C1019-E42B-491E-ACEE-1C78A136361D}" dt="2019-10-16T14:18:16.227" v="1004" actId="26606"/>
          <ac:spMkLst>
            <pc:docMk/>
            <pc:sldMk cId="1610055772" sldId="259"/>
            <ac:spMk id="15" creationId="{39E3965E-AC41-4711-9D10-E25ABB132D86}"/>
          </ac:spMkLst>
        </pc:spChg>
        <pc:spChg chg="del">
          <ac:chgData name="Michelle Pearce" userId="79a0dbc3519f93c5" providerId="LiveId" clId="{916C1019-E42B-491E-ACEE-1C78A136361D}" dt="2019-10-16T14:18:16.227" v="1004" actId="26606"/>
          <ac:spMkLst>
            <pc:docMk/>
            <pc:sldMk cId="1610055772" sldId="259"/>
            <ac:spMk id="19" creationId="{8C6E698C-8155-4B8B-BDC9-B7299772B509}"/>
          </ac:spMkLst>
        </pc:spChg>
        <pc:spChg chg="del">
          <ac:chgData name="Michelle Pearce" userId="79a0dbc3519f93c5" providerId="LiveId" clId="{916C1019-E42B-491E-ACEE-1C78A136361D}" dt="2019-10-16T14:18:16.227" v="1004" actId="26606"/>
          <ac:spMkLst>
            <pc:docMk/>
            <pc:sldMk cId="1610055772" sldId="259"/>
            <ac:spMk id="23" creationId="{B624C8D3-B9AD-4F4F-8554-4EAF3724DBCE}"/>
          </ac:spMkLst>
        </pc:spChg>
        <pc:graphicFrameChg chg="add mod">
          <ac:chgData name="Michelle Pearce" userId="79a0dbc3519f93c5" providerId="LiveId" clId="{916C1019-E42B-491E-ACEE-1C78A136361D}" dt="2019-10-16T14:29:20.331" v="1224"/>
          <ac:graphicFrameMkLst>
            <pc:docMk/>
            <pc:sldMk cId="1610055772" sldId="259"/>
            <ac:graphicFrameMk id="25" creationId="{FC6C182B-AD42-4948-8B22-A7477D275E57}"/>
          </ac:graphicFrameMkLst>
        </pc:graphicFrameChg>
        <pc:cxnChg chg="del">
          <ac:chgData name="Michelle Pearce" userId="79a0dbc3519f93c5" providerId="LiveId" clId="{916C1019-E42B-491E-ACEE-1C78A136361D}" dt="2019-10-16T14:18:16.227" v="1004" actId="26606"/>
          <ac:cxnSpMkLst>
            <pc:docMk/>
            <pc:sldMk cId="1610055772" sldId="259"/>
            <ac:cxnSpMk id="17" creationId="{1F5DC8C3-BA5F-4EED-BB9A-A14272BD82A1}"/>
          </ac:cxnSpMkLst>
        </pc:cxnChg>
        <pc:cxnChg chg="del">
          <ac:chgData name="Michelle Pearce" userId="79a0dbc3519f93c5" providerId="LiveId" clId="{916C1019-E42B-491E-ACEE-1C78A136361D}" dt="2019-10-16T14:18:16.227" v="1004" actId="26606"/>
          <ac:cxnSpMkLst>
            <pc:docMk/>
            <pc:sldMk cId="1610055772" sldId="259"/>
            <ac:cxnSpMk id="21" creationId="{09525C9A-1972-4836-BA7A-706C946EF4DA}"/>
          </ac:cxnSpMkLst>
        </pc:cxnChg>
      </pc:sldChg>
      <pc:sldChg chg="addSp delSp modSp add delDesignElem">
        <pc:chgData name="Michelle Pearce" userId="79a0dbc3519f93c5" providerId="LiveId" clId="{916C1019-E42B-491E-ACEE-1C78A136361D}" dt="2019-10-17T04:28:34.282" v="4427" actId="20577"/>
        <pc:sldMkLst>
          <pc:docMk/>
          <pc:sldMk cId="2266394613" sldId="260"/>
        </pc:sldMkLst>
        <pc:spChg chg="mod">
          <ac:chgData name="Michelle Pearce" userId="79a0dbc3519f93c5" providerId="LiveId" clId="{916C1019-E42B-491E-ACEE-1C78A136361D}" dt="2019-10-16T14:26:55.643" v="1221" actId="26606"/>
          <ac:spMkLst>
            <pc:docMk/>
            <pc:sldMk cId="2266394613" sldId="260"/>
            <ac:spMk id="2" creationId="{8CEC5098-E861-47C7-ABD5-1185F21AC546}"/>
          </ac:spMkLst>
        </pc:spChg>
        <pc:spChg chg="add del mod">
          <ac:chgData name="Michelle Pearce" userId="79a0dbc3519f93c5" providerId="LiveId" clId="{916C1019-E42B-491E-ACEE-1C78A136361D}" dt="2019-10-16T14:23:58.688" v="1080"/>
          <ac:spMkLst>
            <pc:docMk/>
            <pc:sldMk cId="2266394613" sldId="260"/>
            <ac:spMk id="3" creationId="{134A4199-E5D2-4F9F-8562-C2CDEF9A129F}"/>
          </ac:spMkLst>
        </pc:spChg>
        <pc:spChg chg="add del mod">
          <ac:chgData name="Michelle Pearce" userId="79a0dbc3519f93c5" providerId="LiveId" clId="{916C1019-E42B-491E-ACEE-1C78A136361D}" dt="2019-10-16T14:23:37.935" v="1079"/>
          <ac:spMkLst>
            <pc:docMk/>
            <pc:sldMk cId="2266394613" sldId="260"/>
            <ac:spMk id="4" creationId="{FF308540-AC27-4981-BB11-636E48DDC5D9}"/>
          </ac:spMkLst>
        </pc:spChg>
        <pc:spChg chg="add del mod">
          <ac:chgData name="Michelle Pearce" userId="79a0dbc3519f93c5" providerId="LiveId" clId="{916C1019-E42B-491E-ACEE-1C78A136361D}" dt="2019-10-16T14:24:13.732" v="1081" actId="478"/>
          <ac:spMkLst>
            <pc:docMk/>
            <pc:sldMk cId="2266394613" sldId="260"/>
            <ac:spMk id="5" creationId="{853DFCA7-F909-4FDA-818C-4163D4E102E6}"/>
          </ac:spMkLst>
        </pc:spChg>
        <pc:spChg chg="add del">
          <ac:chgData name="Michelle Pearce" userId="79a0dbc3519f93c5" providerId="LiveId" clId="{916C1019-E42B-491E-ACEE-1C78A136361D}" dt="2019-10-16T14:26:55.643" v="1221" actId="26606"/>
          <ac:spMkLst>
            <pc:docMk/>
            <pc:sldMk cId="2266394613" sldId="260"/>
            <ac:spMk id="6" creationId="{B624C8D3-B9AD-4F4F-8554-4EAF3724DBCE}"/>
          </ac:spMkLst>
        </pc:spChg>
        <pc:spChg chg="add del">
          <ac:chgData name="Michelle Pearce" userId="79a0dbc3519f93c5" providerId="LiveId" clId="{916C1019-E42B-491E-ACEE-1C78A136361D}" dt="2019-10-16T14:26:55.643" v="1221" actId="26606"/>
          <ac:spMkLst>
            <pc:docMk/>
            <pc:sldMk cId="2266394613" sldId="260"/>
            <ac:spMk id="7" creationId="{39E3965E-AC41-4711-9D10-E25ABB132D86}"/>
          </ac:spMkLst>
        </pc:spChg>
        <pc:spChg chg="add del">
          <ac:chgData name="Michelle Pearce" userId="79a0dbc3519f93c5" providerId="LiveId" clId="{916C1019-E42B-491E-ACEE-1C78A136361D}" dt="2019-10-16T14:26:55.643" v="1221" actId="26606"/>
          <ac:spMkLst>
            <pc:docMk/>
            <pc:sldMk cId="2266394613" sldId="260"/>
            <ac:spMk id="11" creationId="{8C6E698C-8155-4B8B-BDC9-B7299772B509}"/>
          </ac:spMkLst>
        </pc:spChg>
        <pc:spChg chg="del">
          <ac:chgData name="Michelle Pearce" userId="79a0dbc3519f93c5" providerId="LiveId" clId="{916C1019-E42B-491E-ACEE-1C78A136361D}" dt="2019-10-16T14:23:37.935" v="1079"/>
          <ac:spMkLst>
            <pc:docMk/>
            <pc:sldMk cId="2266394613" sldId="260"/>
            <ac:spMk id="15" creationId="{39E3965E-AC41-4711-9D10-E25ABB132D86}"/>
          </ac:spMkLst>
        </pc:spChg>
        <pc:spChg chg="add del mod">
          <ac:chgData name="Michelle Pearce" userId="79a0dbc3519f93c5" providerId="LiveId" clId="{916C1019-E42B-491E-ACEE-1C78A136361D}" dt="2019-10-16T14:26:55.643" v="1221" actId="26606"/>
          <ac:spMkLst>
            <pc:docMk/>
            <pc:sldMk cId="2266394613" sldId="260"/>
            <ac:spMk id="16" creationId="{E74D2C21-4B21-4071-999B-8A92A1B3D1E3}"/>
          </ac:spMkLst>
        </pc:spChg>
        <pc:spChg chg="del">
          <ac:chgData name="Michelle Pearce" userId="79a0dbc3519f93c5" providerId="LiveId" clId="{916C1019-E42B-491E-ACEE-1C78A136361D}" dt="2019-10-16T14:23:37.935" v="1079"/>
          <ac:spMkLst>
            <pc:docMk/>
            <pc:sldMk cId="2266394613" sldId="260"/>
            <ac:spMk id="19" creationId="{8C6E698C-8155-4B8B-BDC9-B7299772B509}"/>
          </ac:spMkLst>
        </pc:spChg>
        <pc:spChg chg="add">
          <ac:chgData name="Michelle Pearce" userId="79a0dbc3519f93c5" providerId="LiveId" clId="{916C1019-E42B-491E-ACEE-1C78A136361D}" dt="2019-10-16T14:26:55.643" v="1221" actId="26606"/>
          <ac:spMkLst>
            <pc:docMk/>
            <pc:sldMk cId="2266394613" sldId="260"/>
            <ac:spMk id="20" creationId="{EE1530B0-6F96-46C0-8B3E-3215CB756BE4}"/>
          </ac:spMkLst>
        </pc:spChg>
        <pc:spChg chg="del">
          <ac:chgData name="Michelle Pearce" userId="79a0dbc3519f93c5" providerId="LiveId" clId="{916C1019-E42B-491E-ACEE-1C78A136361D}" dt="2019-10-16T14:23:37.935" v="1079"/>
          <ac:spMkLst>
            <pc:docMk/>
            <pc:sldMk cId="2266394613" sldId="260"/>
            <ac:spMk id="23" creationId="{B624C8D3-B9AD-4F4F-8554-4EAF3724DBCE}"/>
          </ac:spMkLst>
        </pc:spChg>
        <pc:spChg chg="add">
          <ac:chgData name="Michelle Pearce" userId="79a0dbc3519f93c5" providerId="LiveId" clId="{916C1019-E42B-491E-ACEE-1C78A136361D}" dt="2019-10-16T14:26:55.643" v="1221" actId="26606"/>
          <ac:spMkLst>
            <pc:docMk/>
            <pc:sldMk cId="2266394613" sldId="260"/>
            <ac:spMk id="25" creationId="{754910CF-1B56-45D3-960A-E89F7B3B9131}"/>
          </ac:spMkLst>
        </pc:spChg>
        <pc:graphicFrameChg chg="add mod">
          <ac:chgData name="Michelle Pearce" userId="79a0dbc3519f93c5" providerId="LiveId" clId="{916C1019-E42B-491E-ACEE-1C78A136361D}" dt="2019-10-17T04:28:34.282" v="4427" actId="20577"/>
          <ac:graphicFrameMkLst>
            <pc:docMk/>
            <pc:sldMk cId="2266394613" sldId="260"/>
            <ac:graphicFrameMk id="18" creationId="{1B36B580-9FAD-4D0C-8FE7-8B74FB2A353B}"/>
          </ac:graphicFrameMkLst>
        </pc:graphicFrameChg>
        <pc:cxnChg chg="add del">
          <ac:chgData name="Michelle Pearce" userId="79a0dbc3519f93c5" providerId="LiveId" clId="{916C1019-E42B-491E-ACEE-1C78A136361D}" dt="2019-10-16T14:26:55.643" v="1221" actId="26606"/>
          <ac:cxnSpMkLst>
            <pc:docMk/>
            <pc:sldMk cId="2266394613" sldId="260"/>
            <ac:cxnSpMk id="9" creationId="{1F5DC8C3-BA5F-4EED-BB9A-A14272BD82A1}"/>
          </ac:cxnSpMkLst>
        </pc:cxnChg>
        <pc:cxnChg chg="add del">
          <ac:chgData name="Michelle Pearce" userId="79a0dbc3519f93c5" providerId="LiveId" clId="{916C1019-E42B-491E-ACEE-1C78A136361D}" dt="2019-10-16T14:26:55.643" v="1221" actId="26606"/>
          <ac:cxnSpMkLst>
            <pc:docMk/>
            <pc:sldMk cId="2266394613" sldId="260"/>
            <ac:cxnSpMk id="13" creationId="{09525C9A-1972-4836-BA7A-706C946EF4DA}"/>
          </ac:cxnSpMkLst>
        </pc:cxnChg>
        <pc:cxnChg chg="del">
          <ac:chgData name="Michelle Pearce" userId="79a0dbc3519f93c5" providerId="LiveId" clId="{916C1019-E42B-491E-ACEE-1C78A136361D}" dt="2019-10-16T14:23:37.935" v="1079"/>
          <ac:cxnSpMkLst>
            <pc:docMk/>
            <pc:sldMk cId="2266394613" sldId="260"/>
            <ac:cxnSpMk id="17" creationId="{1F5DC8C3-BA5F-4EED-BB9A-A14272BD82A1}"/>
          </ac:cxnSpMkLst>
        </pc:cxnChg>
        <pc:cxnChg chg="del">
          <ac:chgData name="Michelle Pearce" userId="79a0dbc3519f93c5" providerId="LiveId" clId="{916C1019-E42B-491E-ACEE-1C78A136361D}" dt="2019-10-16T14:23:37.935" v="1079"/>
          <ac:cxnSpMkLst>
            <pc:docMk/>
            <pc:sldMk cId="2266394613" sldId="260"/>
            <ac:cxnSpMk id="21" creationId="{09525C9A-1972-4836-BA7A-706C946EF4DA}"/>
          </ac:cxnSpMkLst>
        </pc:cxnChg>
      </pc:sldChg>
      <pc:sldChg chg="modSp add modAnim">
        <pc:chgData name="Michelle Pearce" userId="79a0dbc3519f93c5" providerId="LiveId" clId="{916C1019-E42B-491E-ACEE-1C78A136361D}" dt="2019-10-17T03:45:28.597" v="3164"/>
        <pc:sldMkLst>
          <pc:docMk/>
          <pc:sldMk cId="1499944182" sldId="261"/>
        </pc:sldMkLst>
        <pc:spChg chg="mod">
          <ac:chgData name="Michelle Pearce" userId="79a0dbc3519f93c5" providerId="LiveId" clId="{916C1019-E42B-491E-ACEE-1C78A136361D}" dt="2019-10-17T03:35:34.016" v="2669" actId="20577"/>
          <ac:spMkLst>
            <pc:docMk/>
            <pc:sldMk cId="1499944182" sldId="261"/>
            <ac:spMk id="2" creationId="{1FFD34E7-E36F-43EC-B031-2770E779F158}"/>
          </ac:spMkLst>
        </pc:spChg>
        <pc:spChg chg="mod">
          <ac:chgData name="Michelle Pearce" userId="79a0dbc3519f93c5" providerId="LiveId" clId="{916C1019-E42B-491E-ACEE-1C78A136361D}" dt="2019-10-16T14:39:33.205" v="2228" actId="20577"/>
          <ac:spMkLst>
            <pc:docMk/>
            <pc:sldMk cId="1499944182" sldId="261"/>
            <ac:spMk id="3" creationId="{FF51626B-20FE-4384-A1FF-DCABBA738937}"/>
          </ac:spMkLst>
        </pc:spChg>
      </pc:sldChg>
      <pc:sldChg chg="modSp add">
        <pc:chgData name="Michelle Pearce" userId="79a0dbc3519f93c5" providerId="LiveId" clId="{916C1019-E42B-491E-ACEE-1C78A136361D}" dt="2019-10-17T03:35:41.103" v="2673" actId="20577"/>
        <pc:sldMkLst>
          <pc:docMk/>
          <pc:sldMk cId="96651465" sldId="262"/>
        </pc:sldMkLst>
        <pc:spChg chg="mod">
          <ac:chgData name="Michelle Pearce" userId="79a0dbc3519f93c5" providerId="LiveId" clId="{916C1019-E42B-491E-ACEE-1C78A136361D}" dt="2019-10-17T03:35:41.103" v="2673" actId="20577"/>
          <ac:spMkLst>
            <pc:docMk/>
            <pc:sldMk cId="96651465" sldId="262"/>
            <ac:spMk id="2" creationId="{CFD40EBE-E76E-4ABD-AEC4-E3D69B181DE2}"/>
          </ac:spMkLst>
        </pc:spChg>
        <pc:spChg chg="mod">
          <ac:chgData name="Michelle Pearce" userId="79a0dbc3519f93c5" providerId="LiveId" clId="{916C1019-E42B-491E-ACEE-1C78A136361D}" dt="2019-10-17T03:34:59.530" v="2666" actId="20577"/>
          <ac:spMkLst>
            <pc:docMk/>
            <pc:sldMk cId="96651465" sldId="262"/>
            <ac:spMk id="3" creationId="{29802168-04C4-4DBB-93C5-021FC3A65D32}"/>
          </ac:spMkLst>
        </pc:spChg>
      </pc:sldChg>
      <pc:sldChg chg="modSp add modAnim">
        <pc:chgData name="Michelle Pearce" userId="79a0dbc3519f93c5" providerId="LiveId" clId="{916C1019-E42B-491E-ACEE-1C78A136361D}" dt="2019-10-17T03:45:05.407" v="3163"/>
        <pc:sldMkLst>
          <pc:docMk/>
          <pc:sldMk cId="3448541160" sldId="263"/>
        </pc:sldMkLst>
        <pc:spChg chg="mod">
          <ac:chgData name="Michelle Pearce" userId="79a0dbc3519f93c5" providerId="LiveId" clId="{916C1019-E42B-491E-ACEE-1C78A136361D}" dt="2019-10-17T03:36:06.824" v="2682" actId="20577"/>
          <ac:spMkLst>
            <pc:docMk/>
            <pc:sldMk cId="3448541160" sldId="263"/>
            <ac:spMk id="2" creationId="{B598F699-520F-4797-8660-F62D4DD1A7C6}"/>
          </ac:spMkLst>
        </pc:spChg>
        <pc:spChg chg="mod">
          <ac:chgData name="Michelle Pearce" userId="79a0dbc3519f93c5" providerId="LiveId" clId="{916C1019-E42B-491E-ACEE-1C78A136361D}" dt="2019-10-17T03:44:29.223" v="3162" actId="27636"/>
          <ac:spMkLst>
            <pc:docMk/>
            <pc:sldMk cId="3448541160" sldId="263"/>
            <ac:spMk id="3" creationId="{A62158D6-BD41-4705-9B6F-26A4E1A551C3}"/>
          </ac:spMkLst>
        </pc:spChg>
      </pc:sldChg>
      <pc:sldChg chg="addSp delSp modSp add">
        <pc:chgData name="Michelle Pearce" userId="79a0dbc3519f93c5" providerId="LiveId" clId="{916C1019-E42B-491E-ACEE-1C78A136361D}" dt="2019-10-17T04:19:51.937" v="4345" actId="20577"/>
        <pc:sldMkLst>
          <pc:docMk/>
          <pc:sldMk cId="3952174433" sldId="264"/>
        </pc:sldMkLst>
        <pc:spChg chg="del">
          <ac:chgData name="Michelle Pearce" userId="79a0dbc3519f93c5" providerId="LiveId" clId="{916C1019-E42B-491E-ACEE-1C78A136361D}" dt="2019-10-17T03:53:28.374" v="3166"/>
          <ac:spMkLst>
            <pc:docMk/>
            <pc:sldMk cId="3952174433" sldId="264"/>
            <ac:spMk id="2" creationId="{5DDE5009-46B5-4B36-BE4F-2F17F4836456}"/>
          </ac:spMkLst>
        </pc:spChg>
        <pc:spChg chg="del">
          <ac:chgData name="Michelle Pearce" userId="79a0dbc3519f93c5" providerId="LiveId" clId="{916C1019-E42B-491E-ACEE-1C78A136361D}" dt="2019-10-17T03:53:28.374" v="3166"/>
          <ac:spMkLst>
            <pc:docMk/>
            <pc:sldMk cId="3952174433" sldId="264"/>
            <ac:spMk id="3" creationId="{2C71FEA6-F8C2-4DCC-A09E-B89B2EBF93F3}"/>
          </ac:spMkLst>
        </pc:spChg>
        <pc:spChg chg="del">
          <ac:chgData name="Michelle Pearce" userId="79a0dbc3519f93c5" providerId="LiveId" clId="{916C1019-E42B-491E-ACEE-1C78A136361D}" dt="2019-10-17T03:53:28.374" v="3166"/>
          <ac:spMkLst>
            <pc:docMk/>
            <pc:sldMk cId="3952174433" sldId="264"/>
            <ac:spMk id="4" creationId="{5A017554-ED9B-4C06-A8E6-EC8A28D44AA8}"/>
          </ac:spMkLst>
        </pc:spChg>
        <pc:spChg chg="add mod">
          <ac:chgData name="Michelle Pearce" userId="79a0dbc3519f93c5" providerId="LiveId" clId="{916C1019-E42B-491E-ACEE-1C78A136361D}" dt="2019-10-17T03:54:59.134" v="3206" actId="20577"/>
          <ac:spMkLst>
            <pc:docMk/>
            <pc:sldMk cId="3952174433" sldId="264"/>
            <ac:spMk id="5" creationId="{4A05BAF7-BE0C-4086-A5EC-F9DBE0312B8A}"/>
          </ac:spMkLst>
        </pc:spChg>
        <pc:spChg chg="add mod">
          <ac:chgData name="Michelle Pearce" userId="79a0dbc3519f93c5" providerId="LiveId" clId="{916C1019-E42B-491E-ACEE-1C78A136361D}" dt="2019-10-17T04:19:51.937" v="4345" actId="20577"/>
          <ac:spMkLst>
            <pc:docMk/>
            <pc:sldMk cId="3952174433" sldId="264"/>
            <ac:spMk id="6" creationId="{5354BF39-5503-48F3-A19B-813BAEEE0993}"/>
          </ac:spMkLst>
        </pc:spChg>
      </pc:sldChg>
      <pc:sldChg chg="addSp delSp modSp add mod setBg setClrOvrMap">
        <pc:chgData name="Michelle Pearce" userId="79a0dbc3519f93c5" providerId="LiveId" clId="{916C1019-E42B-491E-ACEE-1C78A136361D}" dt="2019-10-17T04:23:50.260" v="4408" actId="26606"/>
        <pc:sldMkLst>
          <pc:docMk/>
          <pc:sldMk cId="2540119117" sldId="265"/>
        </pc:sldMkLst>
        <pc:spChg chg="mod">
          <ac:chgData name="Michelle Pearce" userId="79a0dbc3519f93c5" providerId="LiveId" clId="{916C1019-E42B-491E-ACEE-1C78A136361D}" dt="2019-10-17T04:23:50.260" v="4408" actId="26606"/>
          <ac:spMkLst>
            <pc:docMk/>
            <pc:sldMk cId="2540119117" sldId="265"/>
            <ac:spMk id="2" creationId="{D0FD1870-4F8C-4397-A554-E61596537AB8}"/>
          </ac:spMkLst>
        </pc:spChg>
        <pc:spChg chg="del">
          <ac:chgData name="Michelle Pearce" userId="79a0dbc3519f93c5" providerId="LiveId" clId="{916C1019-E42B-491E-ACEE-1C78A136361D}" dt="2019-10-17T04:23:40.291" v="4403" actId="931"/>
          <ac:spMkLst>
            <pc:docMk/>
            <pc:sldMk cId="2540119117" sldId="265"/>
            <ac:spMk id="3" creationId="{84E0F7BD-BF43-40BC-A0CA-1C7F0EE9A54A}"/>
          </ac:spMkLst>
        </pc:spChg>
        <pc:spChg chg="mod">
          <ac:chgData name="Michelle Pearce" userId="79a0dbc3519f93c5" providerId="LiveId" clId="{916C1019-E42B-491E-ACEE-1C78A136361D}" dt="2019-10-17T04:23:50.260" v="4408" actId="26606"/>
          <ac:spMkLst>
            <pc:docMk/>
            <pc:sldMk cId="2540119117" sldId="265"/>
            <ac:spMk id="4" creationId="{86C4A486-CD52-41AC-8DE7-4DFC778B4FB4}"/>
          </ac:spMkLst>
        </pc:spChg>
        <pc:spChg chg="add mod">
          <ac:chgData name="Michelle Pearce" userId="79a0dbc3519f93c5" providerId="LiveId" clId="{916C1019-E42B-491E-ACEE-1C78A136361D}" dt="2019-10-17T04:23:50.260" v="4408" actId="26606"/>
          <ac:spMkLst>
            <pc:docMk/>
            <pc:sldMk cId="2540119117" sldId="265"/>
            <ac:spMk id="7" creationId="{6633AECB-8AA6-4AF9-B670-9DEE42285CED}"/>
          </ac:spMkLst>
        </pc:spChg>
        <pc:spChg chg="add del">
          <ac:chgData name="Michelle Pearce" userId="79a0dbc3519f93c5" providerId="LiveId" clId="{916C1019-E42B-491E-ACEE-1C78A136361D}" dt="2019-10-17T04:23:50.215" v="4407" actId="26606"/>
          <ac:spMkLst>
            <pc:docMk/>
            <pc:sldMk cId="2540119117" sldId="265"/>
            <ac:spMk id="12" creationId="{416A0E3C-60E6-4F39-BC55-5F7C224E1F7C}"/>
          </ac:spMkLst>
        </pc:spChg>
        <pc:spChg chg="add del">
          <ac:chgData name="Michelle Pearce" userId="79a0dbc3519f93c5" providerId="LiveId" clId="{916C1019-E42B-491E-ACEE-1C78A136361D}" dt="2019-10-17T04:23:50.215" v="4407" actId="26606"/>
          <ac:spMkLst>
            <pc:docMk/>
            <pc:sldMk cId="2540119117" sldId="265"/>
            <ac:spMk id="16" creationId="{E844E128-FF69-4E9F-8327-6B504B3C5AE1}"/>
          </ac:spMkLst>
        </pc:spChg>
        <pc:spChg chg="add">
          <ac:chgData name="Michelle Pearce" userId="79a0dbc3519f93c5" providerId="LiveId" clId="{916C1019-E42B-491E-ACEE-1C78A136361D}" dt="2019-10-17T04:23:50.260" v="4408" actId="26606"/>
          <ac:spMkLst>
            <pc:docMk/>
            <pc:sldMk cId="2540119117" sldId="265"/>
            <ac:spMk id="20" creationId="{416A0E3C-60E6-4F39-BC55-5F7C224E1F7C}"/>
          </ac:spMkLst>
        </pc:spChg>
        <pc:spChg chg="add">
          <ac:chgData name="Michelle Pearce" userId="79a0dbc3519f93c5" providerId="LiveId" clId="{916C1019-E42B-491E-ACEE-1C78A136361D}" dt="2019-10-17T04:23:50.260" v="4408" actId="26606"/>
          <ac:spMkLst>
            <pc:docMk/>
            <pc:sldMk cId="2540119117" sldId="265"/>
            <ac:spMk id="22" creationId="{E844E128-FF69-4E9F-8327-6B504B3C5AE1}"/>
          </ac:spMkLst>
        </pc:spChg>
        <pc:picChg chg="add mod ord">
          <ac:chgData name="Michelle Pearce" userId="79a0dbc3519f93c5" providerId="LiveId" clId="{916C1019-E42B-491E-ACEE-1C78A136361D}" dt="2019-10-17T04:23:50.260" v="4408" actId="26606"/>
          <ac:picMkLst>
            <pc:docMk/>
            <pc:sldMk cId="2540119117" sldId="265"/>
            <ac:picMk id="6" creationId="{7D044E8D-DE73-4C0D-B3D6-9337A10D5471}"/>
          </ac:picMkLst>
        </pc:picChg>
        <pc:cxnChg chg="add del">
          <ac:chgData name="Michelle Pearce" userId="79a0dbc3519f93c5" providerId="LiveId" clId="{916C1019-E42B-491E-ACEE-1C78A136361D}" dt="2019-10-17T04:23:50.215" v="4407" actId="26606"/>
          <ac:cxnSpMkLst>
            <pc:docMk/>
            <pc:sldMk cId="2540119117" sldId="265"/>
            <ac:cxnSpMk id="14" creationId="{C5025DAC-8B93-4160-B017-3A274A5828C0}"/>
          </ac:cxnSpMkLst>
        </pc:cxnChg>
        <pc:cxnChg chg="add del">
          <ac:chgData name="Michelle Pearce" userId="79a0dbc3519f93c5" providerId="LiveId" clId="{916C1019-E42B-491E-ACEE-1C78A136361D}" dt="2019-10-17T04:23:50.215" v="4407" actId="26606"/>
          <ac:cxnSpMkLst>
            <pc:docMk/>
            <pc:sldMk cId="2540119117" sldId="265"/>
            <ac:cxnSpMk id="18" creationId="{055CEADF-09EA-423C-8C45-F94AF44D5AF0}"/>
          </ac:cxnSpMkLst>
        </pc:cxnChg>
        <pc:cxnChg chg="add">
          <ac:chgData name="Michelle Pearce" userId="79a0dbc3519f93c5" providerId="LiveId" clId="{916C1019-E42B-491E-ACEE-1C78A136361D}" dt="2019-10-17T04:23:50.260" v="4408" actId="26606"/>
          <ac:cxnSpMkLst>
            <pc:docMk/>
            <pc:sldMk cId="2540119117" sldId="265"/>
            <ac:cxnSpMk id="21" creationId="{C5025DAC-8B93-4160-B017-3A274A5828C0}"/>
          </ac:cxnSpMkLst>
        </pc:cxnChg>
        <pc:cxnChg chg="add">
          <ac:chgData name="Michelle Pearce" userId="79a0dbc3519f93c5" providerId="LiveId" clId="{916C1019-E42B-491E-ACEE-1C78A136361D}" dt="2019-10-17T04:23:50.260" v="4408" actId="26606"/>
          <ac:cxnSpMkLst>
            <pc:docMk/>
            <pc:sldMk cId="2540119117" sldId="265"/>
            <ac:cxnSpMk id="23" creationId="{055CEADF-09EA-423C-8C45-F94AF44D5AF0}"/>
          </ac:cxnSpMkLst>
        </pc:cxnChg>
      </pc:sldChg>
      <pc:sldMasterChg chg="del delSldLayout">
        <pc:chgData name="Michelle Pearce" userId="79a0dbc3519f93c5" providerId="LiveId" clId="{916C1019-E42B-491E-ACEE-1C78A136361D}" dt="2019-10-16T13:49:12.089" v="0" actId="26606"/>
        <pc:sldMasterMkLst>
          <pc:docMk/>
          <pc:sldMasterMk cId="3100575093" sldId="2147483648"/>
        </pc:sldMasterMkLst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2940354698" sldId="2147483649"/>
          </pc:sldLayoutMkLst>
        </pc:sldLayoutChg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2506324374" sldId="2147483650"/>
          </pc:sldLayoutMkLst>
        </pc:sldLayoutChg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3599837474" sldId="2147483651"/>
          </pc:sldLayoutMkLst>
        </pc:sldLayoutChg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2097446339" sldId="2147483652"/>
          </pc:sldLayoutMkLst>
        </pc:sldLayoutChg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206201049" sldId="2147483653"/>
          </pc:sldLayoutMkLst>
        </pc:sldLayoutChg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3293707241" sldId="2147483654"/>
          </pc:sldLayoutMkLst>
        </pc:sldLayoutChg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1221103277" sldId="2147483655"/>
          </pc:sldLayoutMkLst>
        </pc:sldLayoutChg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2288356180" sldId="2147483656"/>
          </pc:sldLayoutMkLst>
        </pc:sldLayoutChg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376674057" sldId="2147483657"/>
          </pc:sldLayoutMkLst>
        </pc:sldLayoutChg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315110359" sldId="2147483658"/>
          </pc:sldLayoutMkLst>
        </pc:sldLayoutChg>
        <pc:sldLayoutChg chg="del">
          <pc:chgData name="Michelle Pearce" userId="79a0dbc3519f93c5" providerId="LiveId" clId="{916C1019-E42B-491E-ACEE-1C78A136361D}" dt="2019-10-16T13:49:12.089" v="0" actId="26606"/>
          <pc:sldLayoutMkLst>
            <pc:docMk/>
            <pc:sldMasterMk cId="3100575093" sldId="2147483648"/>
            <pc:sldLayoutMk cId="583623581" sldId="2147483659"/>
          </pc:sldLayoutMkLst>
        </pc:sldLayoutChg>
      </pc:sldMasterChg>
      <pc:sldMasterChg chg="add addSldLayout">
        <pc:chgData name="Michelle Pearce" userId="79a0dbc3519f93c5" providerId="LiveId" clId="{916C1019-E42B-491E-ACEE-1C78A136361D}" dt="2019-10-16T13:49:12.089" v="0" actId="26606"/>
        <pc:sldMasterMkLst>
          <pc:docMk/>
          <pc:sldMasterMk cId="1426038256" sldId="2147483750"/>
        </pc:sldMasterMkLst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1082396664" sldId="2147483739"/>
          </pc:sldLayoutMkLst>
        </pc:sldLayoutChg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4242585407" sldId="2147483740"/>
          </pc:sldLayoutMkLst>
        </pc:sldLayoutChg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2882039762" sldId="2147483741"/>
          </pc:sldLayoutMkLst>
        </pc:sldLayoutChg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1501596579" sldId="2147483742"/>
          </pc:sldLayoutMkLst>
        </pc:sldLayoutChg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925903454" sldId="2147483743"/>
          </pc:sldLayoutMkLst>
        </pc:sldLayoutChg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3248197508" sldId="2147483744"/>
          </pc:sldLayoutMkLst>
        </pc:sldLayoutChg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2950794533" sldId="2147483745"/>
          </pc:sldLayoutMkLst>
        </pc:sldLayoutChg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2653096822" sldId="2147483746"/>
          </pc:sldLayoutMkLst>
        </pc:sldLayoutChg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60960348" sldId="2147483747"/>
          </pc:sldLayoutMkLst>
        </pc:sldLayoutChg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3105422860" sldId="2147483748"/>
          </pc:sldLayoutMkLst>
        </pc:sldLayoutChg>
        <pc:sldLayoutChg chg="add">
          <pc:chgData name="Michelle Pearce" userId="79a0dbc3519f93c5" providerId="LiveId" clId="{916C1019-E42B-491E-ACEE-1C78A136361D}" dt="2019-10-16T13:49:12.089" v="0" actId="26606"/>
          <pc:sldLayoutMkLst>
            <pc:docMk/>
            <pc:sldMasterMk cId="1426038256" sldId="2147483750"/>
            <pc:sldLayoutMk cId="683298967" sldId="2147483749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DBC3C-8F30-461D-8E6E-440744F0B09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827098D-9C39-4170-A697-AD2135DB3491}">
      <dgm:prSet/>
      <dgm:spPr/>
      <dgm:t>
        <a:bodyPr/>
        <a:lstStyle/>
        <a:p>
          <a:pPr>
            <a:defRPr cap="all"/>
          </a:pPr>
          <a:r>
            <a:rPr lang="en-US"/>
            <a:t>A lot of content/info dumping</a:t>
          </a:r>
        </a:p>
      </dgm:t>
    </dgm:pt>
    <dgm:pt modelId="{34FE5901-7777-4B1D-A70B-E48168A82CEE}" type="parTrans" cxnId="{9D8BA59D-C5DC-4011-97F0-DC829C289B60}">
      <dgm:prSet/>
      <dgm:spPr/>
      <dgm:t>
        <a:bodyPr/>
        <a:lstStyle/>
        <a:p>
          <a:endParaRPr lang="en-US"/>
        </a:p>
      </dgm:t>
    </dgm:pt>
    <dgm:pt modelId="{2FE6F2F4-E451-468B-9E90-AC00DFFA4D20}" type="sibTrans" cxnId="{9D8BA59D-C5DC-4011-97F0-DC829C289B60}">
      <dgm:prSet/>
      <dgm:spPr/>
      <dgm:t>
        <a:bodyPr/>
        <a:lstStyle/>
        <a:p>
          <a:endParaRPr lang="en-US"/>
        </a:p>
      </dgm:t>
    </dgm:pt>
    <dgm:pt modelId="{70A42C4C-6896-4D6E-A8C9-6363E4E92504}">
      <dgm:prSet/>
      <dgm:spPr/>
      <dgm:t>
        <a:bodyPr/>
        <a:lstStyle/>
        <a:p>
          <a:pPr>
            <a:defRPr cap="all"/>
          </a:pPr>
          <a:r>
            <a:rPr lang="en-US"/>
            <a:t>Limited hands-on/application</a:t>
          </a:r>
        </a:p>
      </dgm:t>
    </dgm:pt>
    <dgm:pt modelId="{36500901-4825-4416-A0A3-4BDA35C23BFC}" type="parTrans" cxnId="{2BC735FA-CDC3-4402-BAEA-CB6A7CD764BC}">
      <dgm:prSet/>
      <dgm:spPr/>
      <dgm:t>
        <a:bodyPr/>
        <a:lstStyle/>
        <a:p>
          <a:endParaRPr lang="en-US"/>
        </a:p>
      </dgm:t>
    </dgm:pt>
    <dgm:pt modelId="{830CF528-5A4C-4D82-B7CD-4E3E9596AB73}" type="sibTrans" cxnId="{2BC735FA-CDC3-4402-BAEA-CB6A7CD764BC}">
      <dgm:prSet/>
      <dgm:spPr/>
      <dgm:t>
        <a:bodyPr/>
        <a:lstStyle/>
        <a:p>
          <a:endParaRPr lang="en-US"/>
        </a:p>
      </dgm:t>
    </dgm:pt>
    <dgm:pt modelId="{B9D04C39-4352-4C68-AF09-9CE9188FD363}">
      <dgm:prSet/>
      <dgm:spPr/>
      <dgm:t>
        <a:bodyPr/>
        <a:lstStyle/>
        <a:p>
          <a:pPr>
            <a:defRPr cap="all"/>
          </a:pPr>
          <a:r>
            <a:rPr lang="en-US"/>
            <a:t>Narrow questions to check for content knowledge</a:t>
          </a:r>
        </a:p>
      </dgm:t>
    </dgm:pt>
    <dgm:pt modelId="{AD6F0855-3D9E-46B4-8325-1F3CAD5CC4A0}" type="parTrans" cxnId="{950A459B-3382-4864-B587-2EEE2CA2F89A}">
      <dgm:prSet/>
      <dgm:spPr/>
      <dgm:t>
        <a:bodyPr/>
        <a:lstStyle/>
        <a:p>
          <a:endParaRPr lang="en-US"/>
        </a:p>
      </dgm:t>
    </dgm:pt>
    <dgm:pt modelId="{76D39BEA-3BFE-49B6-AFFA-619A039AD02A}" type="sibTrans" cxnId="{950A459B-3382-4864-B587-2EEE2CA2F89A}">
      <dgm:prSet/>
      <dgm:spPr/>
      <dgm:t>
        <a:bodyPr/>
        <a:lstStyle/>
        <a:p>
          <a:endParaRPr lang="en-US"/>
        </a:p>
      </dgm:t>
    </dgm:pt>
    <dgm:pt modelId="{CE36D68E-04F2-4EE6-9C1D-F2D9BBFA4BD8}">
      <dgm:prSet/>
      <dgm:spPr/>
      <dgm:t>
        <a:bodyPr/>
        <a:lstStyle/>
        <a:p>
          <a:pPr>
            <a:defRPr cap="all"/>
          </a:pPr>
          <a:r>
            <a:rPr lang="en-US"/>
            <a:t>“Discussion” was actually Q and A</a:t>
          </a:r>
        </a:p>
      </dgm:t>
    </dgm:pt>
    <dgm:pt modelId="{7F5FBF96-54F1-4528-864E-27486E2D3D75}" type="parTrans" cxnId="{52E2C916-1035-4D2F-BCFB-E557C8EEF137}">
      <dgm:prSet/>
      <dgm:spPr/>
      <dgm:t>
        <a:bodyPr/>
        <a:lstStyle/>
        <a:p>
          <a:endParaRPr lang="en-US"/>
        </a:p>
      </dgm:t>
    </dgm:pt>
    <dgm:pt modelId="{415ACABB-0F15-47E1-B160-9FDAF382E93C}" type="sibTrans" cxnId="{52E2C916-1035-4D2F-BCFB-E557C8EEF137}">
      <dgm:prSet/>
      <dgm:spPr/>
      <dgm:t>
        <a:bodyPr/>
        <a:lstStyle/>
        <a:p>
          <a:endParaRPr lang="en-US"/>
        </a:p>
      </dgm:t>
    </dgm:pt>
    <dgm:pt modelId="{66D4417A-E662-49F8-A9C9-6F3CEB9362D4}">
      <dgm:prSet/>
      <dgm:spPr/>
      <dgm:t>
        <a:bodyPr/>
        <a:lstStyle/>
        <a:p>
          <a:pPr>
            <a:defRPr cap="all"/>
          </a:pPr>
          <a:r>
            <a:rPr lang="en-US"/>
            <a:t>Reflection was usually skipped due to time</a:t>
          </a:r>
        </a:p>
      </dgm:t>
    </dgm:pt>
    <dgm:pt modelId="{7339E27E-E917-45F0-89F2-B358C5A401D9}" type="parTrans" cxnId="{720A9737-4528-4B2B-851D-217A8A86EFB3}">
      <dgm:prSet/>
      <dgm:spPr/>
      <dgm:t>
        <a:bodyPr/>
        <a:lstStyle/>
        <a:p>
          <a:endParaRPr lang="en-US"/>
        </a:p>
      </dgm:t>
    </dgm:pt>
    <dgm:pt modelId="{C609DABF-99EC-4893-856D-F1C9B6478086}" type="sibTrans" cxnId="{720A9737-4528-4B2B-851D-217A8A86EFB3}">
      <dgm:prSet/>
      <dgm:spPr/>
      <dgm:t>
        <a:bodyPr/>
        <a:lstStyle/>
        <a:p>
          <a:endParaRPr lang="en-US"/>
        </a:p>
      </dgm:t>
    </dgm:pt>
    <dgm:pt modelId="{069DE407-4916-4C04-9F1E-1F3DCC1E7E00}" type="pres">
      <dgm:prSet presAssocID="{87EDBC3C-8F30-461D-8E6E-440744F0B099}" presName="root" presStyleCnt="0">
        <dgm:presLayoutVars>
          <dgm:dir/>
          <dgm:resizeHandles val="exact"/>
        </dgm:presLayoutVars>
      </dgm:prSet>
      <dgm:spPr/>
    </dgm:pt>
    <dgm:pt modelId="{5DBF32F3-45C0-4EF4-B5F8-FB9B2D4CE984}" type="pres">
      <dgm:prSet presAssocID="{B827098D-9C39-4170-A697-AD2135DB3491}" presName="compNode" presStyleCnt="0"/>
      <dgm:spPr/>
    </dgm:pt>
    <dgm:pt modelId="{338131CC-F257-4A2C-8794-8F5522ABC8DC}" type="pres">
      <dgm:prSet presAssocID="{B827098D-9C39-4170-A697-AD2135DB3491}" presName="iconBgRect" presStyleLbl="bgShp" presStyleIdx="0" presStyleCnt="5"/>
      <dgm:spPr/>
    </dgm:pt>
    <dgm:pt modelId="{4F888920-8150-45EB-AA0D-F5AB9EFCB69E}" type="pres">
      <dgm:prSet presAssocID="{B827098D-9C39-4170-A697-AD2135DB349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rbage"/>
        </a:ext>
      </dgm:extLst>
    </dgm:pt>
    <dgm:pt modelId="{847D49E1-186F-49A0-903F-C719BBCBF3C7}" type="pres">
      <dgm:prSet presAssocID="{B827098D-9C39-4170-A697-AD2135DB3491}" presName="spaceRect" presStyleCnt="0"/>
      <dgm:spPr/>
    </dgm:pt>
    <dgm:pt modelId="{54936FAB-5A0C-4B9D-9BD1-8B6D1242A8E6}" type="pres">
      <dgm:prSet presAssocID="{B827098D-9C39-4170-A697-AD2135DB3491}" presName="textRect" presStyleLbl="revTx" presStyleIdx="0" presStyleCnt="5">
        <dgm:presLayoutVars>
          <dgm:chMax val="1"/>
          <dgm:chPref val="1"/>
        </dgm:presLayoutVars>
      </dgm:prSet>
      <dgm:spPr/>
    </dgm:pt>
    <dgm:pt modelId="{9086ADEB-E157-4A7B-A436-BE078B6AE8A2}" type="pres">
      <dgm:prSet presAssocID="{2FE6F2F4-E451-468B-9E90-AC00DFFA4D20}" presName="sibTrans" presStyleCnt="0"/>
      <dgm:spPr/>
    </dgm:pt>
    <dgm:pt modelId="{C35637B6-DCCB-425E-B5AB-D5BB84162E48}" type="pres">
      <dgm:prSet presAssocID="{70A42C4C-6896-4D6E-A8C9-6363E4E92504}" presName="compNode" presStyleCnt="0"/>
      <dgm:spPr/>
    </dgm:pt>
    <dgm:pt modelId="{C52DD3CB-694C-4D94-B005-8688FBDAE6C2}" type="pres">
      <dgm:prSet presAssocID="{70A42C4C-6896-4D6E-A8C9-6363E4E92504}" presName="iconBgRect" presStyleLbl="bgShp" presStyleIdx="1" presStyleCnt="5"/>
      <dgm:spPr/>
    </dgm:pt>
    <dgm:pt modelId="{2514F665-51A6-4AB0-9408-75725A006BC6}" type="pres">
      <dgm:prSet presAssocID="{70A42C4C-6896-4D6E-A8C9-6363E4E9250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AC44E18F-2A4A-4251-896C-3EB55A0566D4}" type="pres">
      <dgm:prSet presAssocID="{70A42C4C-6896-4D6E-A8C9-6363E4E92504}" presName="spaceRect" presStyleCnt="0"/>
      <dgm:spPr/>
    </dgm:pt>
    <dgm:pt modelId="{3C19D121-D054-4109-BEF6-1E0617793DA3}" type="pres">
      <dgm:prSet presAssocID="{70A42C4C-6896-4D6E-A8C9-6363E4E92504}" presName="textRect" presStyleLbl="revTx" presStyleIdx="1" presStyleCnt="5">
        <dgm:presLayoutVars>
          <dgm:chMax val="1"/>
          <dgm:chPref val="1"/>
        </dgm:presLayoutVars>
      </dgm:prSet>
      <dgm:spPr/>
    </dgm:pt>
    <dgm:pt modelId="{0C56A1D5-EAA6-4980-8009-0F8C577ECA26}" type="pres">
      <dgm:prSet presAssocID="{830CF528-5A4C-4D82-B7CD-4E3E9596AB73}" presName="sibTrans" presStyleCnt="0"/>
      <dgm:spPr/>
    </dgm:pt>
    <dgm:pt modelId="{4D77BC9E-3294-48DE-B1C3-63931E09775F}" type="pres">
      <dgm:prSet presAssocID="{B9D04C39-4352-4C68-AF09-9CE9188FD363}" presName="compNode" presStyleCnt="0"/>
      <dgm:spPr/>
    </dgm:pt>
    <dgm:pt modelId="{8DE73235-DCE9-4595-A7CA-49BBFC372920}" type="pres">
      <dgm:prSet presAssocID="{B9D04C39-4352-4C68-AF09-9CE9188FD363}" presName="iconBgRect" presStyleLbl="bgShp" presStyleIdx="2" presStyleCnt="5"/>
      <dgm:spPr/>
    </dgm:pt>
    <dgm:pt modelId="{4330668C-2FE5-49B2-9BAB-2AF02A25AB57}" type="pres">
      <dgm:prSet presAssocID="{B9D04C39-4352-4C68-AF09-9CE9188FD36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22B928AE-1BDF-40D4-AAA7-A7A42014C33D}" type="pres">
      <dgm:prSet presAssocID="{B9D04C39-4352-4C68-AF09-9CE9188FD363}" presName="spaceRect" presStyleCnt="0"/>
      <dgm:spPr/>
    </dgm:pt>
    <dgm:pt modelId="{F133BB7F-6482-45B2-9DCF-DA77FFE25B38}" type="pres">
      <dgm:prSet presAssocID="{B9D04C39-4352-4C68-AF09-9CE9188FD363}" presName="textRect" presStyleLbl="revTx" presStyleIdx="2" presStyleCnt="5">
        <dgm:presLayoutVars>
          <dgm:chMax val="1"/>
          <dgm:chPref val="1"/>
        </dgm:presLayoutVars>
      </dgm:prSet>
      <dgm:spPr/>
    </dgm:pt>
    <dgm:pt modelId="{EA1509DA-A170-4382-833F-B4C0A6DB3EC1}" type="pres">
      <dgm:prSet presAssocID="{76D39BEA-3BFE-49B6-AFFA-619A039AD02A}" presName="sibTrans" presStyleCnt="0"/>
      <dgm:spPr/>
    </dgm:pt>
    <dgm:pt modelId="{FF38319E-39BB-4BC9-B907-4F18B2D5CC2C}" type="pres">
      <dgm:prSet presAssocID="{CE36D68E-04F2-4EE6-9C1D-F2D9BBFA4BD8}" presName="compNode" presStyleCnt="0"/>
      <dgm:spPr/>
    </dgm:pt>
    <dgm:pt modelId="{B1A76D1B-8594-4876-BE69-647C1CB7FE84}" type="pres">
      <dgm:prSet presAssocID="{CE36D68E-04F2-4EE6-9C1D-F2D9BBFA4BD8}" presName="iconBgRect" presStyleLbl="bgShp" presStyleIdx="3" presStyleCnt="5"/>
      <dgm:spPr/>
    </dgm:pt>
    <dgm:pt modelId="{AB77F8C1-8502-4C58-BDA1-2B9CA11DDA70}" type="pres">
      <dgm:prSet presAssocID="{CE36D68E-04F2-4EE6-9C1D-F2D9BBFA4BD8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8068BB2D-7304-4CB7-BD20-ABC9A6552048}" type="pres">
      <dgm:prSet presAssocID="{CE36D68E-04F2-4EE6-9C1D-F2D9BBFA4BD8}" presName="spaceRect" presStyleCnt="0"/>
      <dgm:spPr/>
    </dgm:pt>
    <dgm:pt modelId="{E07FE000-D1BE-49AB-9BE4-01FF075C53A1}" type="pres">
      <dgm:prSet presAssocID="{CE36D68E-04F2-4EE6-9C1D-F2D9BBFA4BD8}" presName="textRect" presStyleLbl="revTx" presStyleIdx="3" presStyleCnt="5">
        <dgm:presLayoutVars>
          <dgm:chMax val="1"/>
          <dgm:chPref val="1"/>
        </dgm:presLayoutVars>
      </dgm:prSet>
      <dgm:spPr/>
    </dgm:pt>
    <dgm:pt modelId="{DF647086-954C-413E-9F9F-D934EC3BCF92}" type="pres">
      <dgm:prSet presAssocID="{415ACABB-0F15-47E1-B160-9FDAF382E93C}" presName="sibTrans" presStyleCnt="0"/>
      <dgm:spPr/>
    </dgm:pt>
    <dgm:pt modelId="{6272A598-0ACA-418E-AF16-54E4B905FB30}" type="pres">
      <dgm:prSet presAssocID="{66D4417A-E662-49F8-A9C9-6F3CEB9362D4}" presName="compNode" presStyleCnt="0"/>
      <dgm:spPr/>
    </dgm:pt>
    <dgm:pt modelId="{FD17A4F8-9D86-4C18-996E-760207FC98B7}" type="pres">
      <dgm:prSet presAssocID="{66D4417A-E662-49F8-A9C9-6F3CEB9362D4}" presName="iconBgRect" presStyleLbl="bgShp" presStyleIdx="4" presStyleCnt="5"/>
      <dgm:spPr/>
    </dgm:pt>
    <dgm:pt modelId="{85B11B1A-636B-475D-BDF6-C4A36DF6C021}" type="pres">
      <dgm:prSet presAssocID="{66D4417A-E662-49F8-A9C9-6F3CEB9362D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589C8D1-5FC1-4C25-B662-DFDBADCC3FD1}" type="pres">
      <dgm:prSet presAssocID="{66D4417A-E662-49F8-A9C9-6F3CEB9362D4}" presName="spaceRect" presStyleCnt="0"/>
      <dgm:spPr/>
    </dgm:pt>
    <dgm:pt modelId="{D032C797-4643-44B8-AA3D-897A9BAB6EBE}" type="pres">
      <dgm:prSet presAssocID="{66D4417A-E662-49F8-A9C9-6F3CEB9362D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52E2C916-1035-4D2F-BCFB-E557C8EEF137}" srcId="{87EDBC3C-8F30-461D-8E6E-440744F0B099}" destId="{CE36D68E-04F2-4EE6-9C1D-F2D9BBFA4BD8}" srcOrd="3" destOrd="0" parTransId="{7F5FBF96-54F1-4528-864E-27486E2D3D75}" sibTransId="{415ACABB-0F15-47E1-B160-9FDAF382E93C}"/>
    <dgm:cxn modelId="{E6BB3719-3DF3-4D41-8785-56DC38A826F6}" type="presOf" srcId="{B827098D-9C39-4170-A697-AD2135DB3491}" destId="{54936FAB-5A0C-4B9D-9BD1-8B6D1242A8E6}" srcOrd="0" destOrd="0" presId="urn:microsoft.com/office/officeart/2018/5/layout/IconCircleLabelList"/>
    <dgm:cxn modelId="{E2F1F720-6EFD-41F7-B605-2BEE7F09C8A7}" type="presOf" srcId="{87EDBC3C-8F30-461D-8E6E-440744F0B099}" destId="{069DE407-4916-4C04-9F1E-1F3DCC1E7E00}" srcOrd="0" destOrd="0" presId="urn:microsoft.com/office/officeart/2018/5/layout/IconCircleLabelList"/>
    <dgm:cxn modelId="{720A9737-4528-4B2B-851D-217A8A86EFB3}" srcId="{87EDBC3C-8F30-461D-8E6E-440744F0B099}" destId="{66D4417A-E662-49F8-A9C9-6F3CEB9362D4}" srcOrd="4" destOrd="0" parTransId="{7339E27E-E917-45F0-89F2-B358C5A401D9}" sibTransId="{C609DABF-99EC-4893-856D-F1C9B6478086}"/>
    <dgm:cxn modelId="{6679BC4B-3C12-44E8-A004-DCBEBAF91E7D}" type="presOf" srcId="{70A42C4C-6896-4D6E-A8C9-6363E4E92504}" destId="{3C19D121-D054-4109-BEF6-1E0617793DA3}" srcOrd="0" destOrd="0" presId="urn:microsoft.com/office/officeart/2018/5/layout/IconCircleLabelList"/>
    <dgm:cxn modelId="{8B3D2A7A-740C-407B-961B-A12EDAB781C5}" type="presOf" srcId="{66D4417A-E662-49F8-A9C9-6F3CEB9362D4}" destId="{D032C797-4643-44B8-AA3D-897A9BAB6EBE}" srcOrd="0" destOrd="0" presId="urn:microsoft.com/office/officeart/2018/5/layout/IconCircleLabelList"/>
    <dgm:cxn modelId="{950A459B-3382-4864-B587-2EEE2CA2F89A}" srcId="{87EDBC3C-8F30-461D-8E6E-440744F0B099}" destId="{B9D04C39-4352-4C68-AF09-9CE9188FD363}" srcOrd="2" destOrd="0" parTransId="{AD6F0855-3D9E-46B4-8325-1F3CAD5CC4A0}" sibTransId="{76D39BEA-3BFE-49B6-AFFA-619A039AD02A}"/>
    <dgm:cxn modelId="{9D8BA59D-C5DC-4011-97F0-DC829C289B60}" srcId="{87EDBC3C-8F30-461D-8E6E-440744F0B099}" destId="{B827098D-9C39-4170-A697-AD2135DB3491}" srcOrd="0" destOrd="0" parTransId="{34FE5901-7777-4B1D-A70B-E48168A82CEE}" sibTransId="{2FE6F2F4-E451-468B-9E90-AC00DFFA4D20}"/>
    <dgm:cxn modelId="{B96B9DB2-1460-4362-9D06-D781E2D23D58}" type="presOf" srcId="{CE36D68E-04F2-4EE6-9C1D-F2D9BBFA4BD8}" destId="{E07FE000-D1BE-49AB-9BE4-01FF075C53A1}" srcOrd="0" destOrd="0" presId="urn:microsoft.com/office/officeart/2018/5/layout/IconCircleLabelList"/>
    <dgm:cxn modelId="{093F67D6-2A7E-45DA-852E-2BBDB27AF35F}" type="presOf" srcId="{B9D04C39-4352-4C68-AF09-9CE9188FD363}" destId="{F133BB7F-6482-45B2-9DCF-DA77FFE25B38}" srcOrd="0" destOrd="0" presId="urn:microsoft.com/office/officeart/2018/5/layout/IconCircleLabelList"/>
    <dgm:cxn modelId="{2BC735FA-CDC3-4402-BAEA-CB6A7CD764BC}" srcId="{87EDBC3C-8F30-461D-8E6E-440744F0B099}" destId="{70A42C4C-6896-4D6E-A8C9-6363E4E92504}" srcOrd="1" destOrd="0" parTransId="{36500901-4825-4416-A0A3-4BDA35C23BFC}" sibTransId="{830CF528-5A4C-4D82-B7CD-4E3E9596AB73}"/>
    <dgm:cxn modelId="{C2A02B73-107D-4D52-AAD7-35EC81FC58C7}" type="presParOf" srcId="{069DE407-4916-4C04-9F1E-1F3DCC1E7E00}" destId="{5DBF32F3-45C0-4EF4-B5F8-FB9B2D4CE984}" srcOrd="0" destOrd="0" presId="urn:microsoft.com/office/officeart/2018/5/layout/IconCircleLabelList"/>
    <dgm:cxn modelId="{546A26C3-9DCF-4995-B4CE-632ED450BD7C}" type="presParOf" srcId="{5DBF32F3-45C0-4EF4-B5F8-FB9B2D4CE984}" destId="{338131CC-F257-4A2C-8794-8F5522ABC8DC}" srcOrd="0" destOrd="0" presId="urn:microsoft.com/office/officeart/2018/5/layout/IconCircleLabelList"/>
    <dgm:cxn modelId="{287C1605-CFFC-43BC-AB03-6F3F8E4C5B66}" type="presParOf" srcId="{5DBF32F3-45C0-4EF4-B5F8-FB9B2D4CE984}" destId="{4F888920-8150-45EB-AA0D-F5AB9EFCB69E}" srcOrd="1" destOrd="0" presId="urn:microsoft.com/office/officeart/2018/5/layout/IconCircleLabelList"/>
    <dgm:cxn modelId="{6D81576F-C815-4656-852F-9B3B5E89F4D9}" type="presParOf" srcId="{5DBF32F3-45C0-4EF4-B5F8-FB9B2D4CE984}" destId="{847D49E1-186F-49A0-903F-C719BBCBF3C7}" srcOrd="2" destOrd="0" presId="urn:microsoft.com/office/officeart/2018/5/layout/IconCircleLabelList"/>
    <dgm:cxn modelId="{83B5BC77-5475-4D47-8D14-61D0CC015715}" type="presParOf" srcId="{5DBF32F3-45C0-4EF4-B5F8-FB9B2D4CE984}" destId="{54936FAB-5A0C-4B9D-9BD1-8B6D1242A8E6}" srcOrd="3" destOrd="0" presId="urn:microsoft.com/office/officeart/2018/5/layout/IconCircleLabelList"/>
    <dgm:cxn modelId="{9002F003-B571-4235-8FCD-504C88222548}" type="presParOf" srcId="{069DE407-4916-4C04-9F1E-1F3DCC1E7E00}" destId="{9086ADEB-E157-4A7B-A436-BE078B6AE8A2}" srcOrd="1" destOrd="0" presId="urn:microsoft.com/office/officeart/2018/5/layout/IconCircleLabelList"/>
    <dgm:cxn modelId="{B41490B3-221D-4FCC-A533-1CBD03116DC2}" type="presParOf" srcId="{069DE407-4916-4C04-9F1E-1F3DCC1E7E00}" destId="{C35637B6-DCCB-425E-B5AB-D5BB84162E48}" srcOrd="2" destOrd="0" presId="urn:microsoft.com/office/officeart/2018/5/layout/IconCircleLabelList"/>
    <dgm:cxn modelId="{CF7BFB7C-2CF2-4D5E-898D-57715E116D5C}" type="presParOf" srcId="{C35637B6-DCCB-425E-B5AB-D5BB84162E48}" destId="{C52DD3CB-694C-4D94-B005-8688FBDAE6C2}" srcOrd="0" destOrd="0" presId="urn:microsoft.com/office/officeart/2018/5/layout/IconCircleLabelList"/>
    <dgm:cxn modelId="{1E16053C-93A4-4AF7-B582-E022D210D73F}" type="presParOf" srcId="{C35637B6-DCCB-425E-B5AB-D5BB84162E48}" destId="{2514F665-51A6-4AB0-9408-75725A006BC6}" srcOrd="1" destOrd="0" presId="urn:microsoft.com/office/officeart/2018/5/layout/IconCircleLabelList"/>
    <dgm:cxn modelId="{003E8003-6A16-4BE8-9DFB-A8164258228C}" type="presParOf" srcId="{C35637B6-DCCB-425E-B5AB-D5BB84162E48}" destId="{AC44E18F-2A4A-4251-896C-3EB55A0566D4}" srcOrd="2" destOrd="0" presId="urn:microsoft.com/office/officeart/2018/5/layout/IconCircleLabelList"/>
    <dgm:cxn modelId="{8C6AD185-C66D-40E4-BABF-D016990B9218}" type="presParOf" srcId="{C35637B6-DCCB-425E-B5AB-D5BB84162E48}" destId="{3C19D121-D054-4109-BEF6-1E0617793DA3}" srcOrd="3" destOrd="0" presId="urn:microsoft.com/office/officeart/2018/5/layout/IconCircleLabelList"/>
    <dgm:cxn modelId="{E96F7A32-9369-40F8-870A-0C57D46C01C2}" type="presParOf" srcId="{069DE407-4916-4C04-9F1E-1F3DCC1E7E00}" destId="{0C56A1D5-EAA6-4980-8009-0F8C577ECA26}" srcOrd="3" destOrd="0" presId="urn:microsoft.com/office/officeart/2018/5/layout/IconCircleLabelList"/>
    <dgm:cxn modelId="{E37CC399-299F-4BF5-8D37-9807728FEFAD}" type="presParOf" srcId="{069DE407-4916-4C04-9F1E-1F3DCC1E7E00}" destId="{4D77BC9E-3294-48DE-B1C3-63931E09775F}" srcOrd="4" destOrd="0" presId="urn:microsoft.com/office/officeart/2018/5/layout/IconCircleLabelList"/>
    <dgm:cxn modelId="{16A09A70-5B72-4AD2-B3CF-514EB9B86917}" type="presParOf" srcId="{4D77BC9E-3294-48DE-B1C3-63931E09775F}" destId="{8DE73235-DCE9-4595-A7CA-49BBFC372920}" srcOrd="0" destOrd="0" presId="urn:microsoft.com/office/officeart/2018/5/layout/IconCircleLabelList"/>
    <dgm:cxn modelId="{93C316F6-E93B-4215-8C6D-4AAAE7143D82}" type="presParOf" srcId="{4D77BC9E-3294-48DE-B1C3-63931E09775F}" destId="{4330668C-2FE5-49B2-9BAB-2AF02A25AB57}" srcOrd="1" destOrd="0" presId="urn:microsoft.com/office/officeart/2018/5/layout/IconCircleLabelList"/>
    <dgm:cxn modelId="{C92D6883-269D-4488-A2BC-BFD3431AB081}" type="presParOf" srcId="{4D77BC9E-3294-48DE-B1C3-63931E09775F}" destId="{22B928AE-1BDF-40D4-AAA7-A7A42014C33D}" srcOrd="2" destOrd="0" presId="urn:microsoft.com/office/officeart/2018/5/layout/IconCircleLabelList"/>
    <dgm:cxn modelId="{DF3C8A42-C8C2-4DA6-A467-B07073776ECB}" type="presParOf" srcId="{4D77BC9E-3294-48DE-B1C3-63931E09775F}" destId="{F133BB7F-6482-45B2-9DCF-DA77FFE25B38}" srcOrd="3" destOrd="0" presId="urn:microsoft.com/office/officeart/2018/5/layout/IconCircleLabelList"/>
    <dgm:cxn modelId="{24CD810F-32B1-4087-A71E-6A38EB49574F}" type="presParOf" srcId="{069DE407-4916-4C04-9F1E-1F3DCC1E7E00}" destId="{EA1509DA-A170-4382-833F-B4C0A6DB3EC1}" srcOrd="5" destOrd="0" presId="urn:microsoft.com/office/officeart/2018/5/layout/IconCircleLabelList"/>
    <dgm:cxn modelId="{5FEF91E1-2305-43BD-A694-7AD630BD28C2}" type="presParOf" srcId="{069DE407-4916-4C04-9F1E-1F3DCC1E7E00}" destId="{FF38319E-39BB-4BC9-B907-4F18B2D5CC2C}" srcOrd="6" destOrd="0" presId="urn:microsoft.com/office/officeart/2018/5/layout/IconCircleLabelList"/>
    <dgm:cxn modelId="{22BC2D6F-4696-49E3-8C95-8BBDB385589A}" type="presParOf" srcId="{FF38319E-39BB-4BC9-B907-4F18B2D5CC2C}" destId="{B1A76D1B-8594-4876-BE69-647C1CB7FE84}" srcOrd="0" destOrd="0" presId="urn:microsoft.com/office/officeart/2018/5/layout/IconCircleLabelList"/>
    <dgm:cxn modelId="{1FB68A51-09C2-4824-8660-3A09389E74CD}" type="presParOf" srcId="{FF38319E-39BB-4BC9-B907-4F18B2D5CC2C}" destId="{AB77F8C1-8502-4C58-BDA1-2B9CA11DDA70}" srcOrd="1" destOrd="0" presId="urn:microsoft.com/office/officeart/2018/5/layout/IconCircleLabelList"/>
    <dgm:cxn modelId="{C89552DF-3605-497E-9E4E-D4BC8393B195}" type="presParOf" srcId="{FF38319E-39BB-4BC9-B907-4F18B2D5CC2C}" destId="{8068BB2D-7304-4CB7-BD20-ABC9A6552048}" srcOrd="2" destOrd="0" presId="urn:microsoft.com/office/officeart/2018/5/layout/IconCircleLabelList"/>
    <dgm:cxn modelId="{026B4EBA-1F10-49A9-B247-92B50834B9E9}" type="presParOf" srcId="{FF38319E-39BB-4BC9-B907-4F18B2D5CC2C}" destId="{E07FE000-D1BE-49AB-9BE4-01FF075C53A1}" srcOrd="3" destOrd="0" presId="urn:microsoft.com/office/officeart/2018/5/layout/IconCircleLabelList"/>
    <dgm:cxn modelId="{42E1DAA0-A98D-4034-B1C8-F9F845C1C6A1}" type="presParOf" srcId="{069DE407-4916-4C04-9F1E-1F3DCC1E7E00}" destId="{DF647086-954C-413E-9F9F-D934EC3BCF92}" srcOrd="7" destOrd="0" presId="urn:microsoft.com/office/officeart/2018/5/layout/IconCircleLabelList"/>
    <dgm:cxn modelId="{F551B2D2-FB4B-458E-B7A6-712975BFAAB1}" type="presParOf" srcId="{069DE407-4916-4C04-9F1E-1F3DCC1E7E00}" destId="{6272A598-0ACA-418E-AF16-54E4B905FB30}" srcOrd="8" destOrd="0" presId="urn:microsoft.com/office/officeart/2018/5/layout/IconCircleLabelList"/>
    <dgm:cxn modelId="{10636997-9935-452F-B9A8-CB579EEFEFF7}" type="presParOf" srcId="{6272A598-0ACA-418E-AF16-54E4B905FB30}" destId="{FD17A4F8-9D86-4C18-996E-760207FC98B7}" srcOrd="0" destOrd="0" presId="urn:microsoft.com/office/officeart/2018/5/layout/IconCircleLabelList"/>
    <dgm:cxn modelId="{157220CE-C5BC-49DA-B0E4-4D6D2C5075C0}" type="presParOf" srcId="{6272A598-0ACA-418E-AF16-54E4B905FB30}" destId="{85B11B1A-636B-475D-BDF6-C4A36DF6C021}" srcOrd="1" destOrd="0" presId="urn:microsoft.com/office/officeart/2018/5/layout/IconCircleLabelList"/>
    <dgm:cxn modelId="{C18B9E3C-D356-40BD-98F0-8265F558391C}" type="presParOf" srcId="{6272A598-0ACA-418E-AF16-54E4B905FB30}" destId="{C589C8D1-5FC1-4C25-B662-DFDBADCC3FD1}" srcOrd="2" destOrd="0" presId="urn:microsoft.com/office/officeart/2018/5/layout/IconCircleLabelList"/>
    <dgm:cxn modelId="{8221AEF6-A527-4C2A-8C16-016A3F8DEB14}" type="presParOf" srcId="{6272A598-0ACA-418E-AF16-54E4B905FB30}" destId="{D032C797-4643-44B8-AA3D-897A9BAB6EB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214405-D181-4081-B3D4-C49BC84E923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2FCE67C-774C-4566-844E-6405EACC1E31}">
      <dgm:prSet/>
      <dgm:spPr/>
      <dgm:t>
        <a:bodyPr/>
        <a:lstStyle/>
        <a:p>
          <a:pPr>
            <a:defRPr cap="all"/>
          </a:pPr>
          <a:r>
            <a:rPr lang="en-US"/>
            <a:t>How much content is actually needed?</a:t>
          </a:r>
        </a:p>
      </dgm:t>
    </dgm:pt>
    <dgm:pt modelId="{CE36A265-065D-4D15-8982-DA07EE5981F8}" type="parTrans" cxnId="{ACE6CAA5-EFB1-432F-B736-47DE5EC1C0BD}">
      <dgm:prSet/>
      <dgm:spPr/>
      <dgm:t>
        <a:bodyPr/>
        <a:lstStyle/>
        <a:p>
          <a:endParaRPr lang="en-US"/>
        </a:p>
      </dgm:t>
    </dgm:pt>
    <dgm:pt modelId="{0D6876E7-AAD2-4AA3-8A50-30235149EBC2}" type="sibTrans" cxnId="{ACE6CAA5-EFB1-432F-B736-47DE5EC1C0BD}">
      <dgm:prSet/>
      <dgm:spPr/>
      <dgm:t>
        <a:bodyPr/>
        <a:lstStyle/>
        <a:p>
          <a:endParaRPr lang="en-US"/>
        </a:p>
      </dgm:t>
    </dgm:pt>
    <dgm:pt modelId="{64AE26B5-721B-4AFB-9B67-AB397FC07093}">
      <dgm:prSet/>
      <dgm:spPr/>
      <dgm:t>
        <a:bodyPr/>
        <a:lstStyle/>
        <a:p>
          <a:pPr>
            <a:defRPr cap="all"/>
          </a:pPr>
          <a:r>
            <a:rPr lang="en-US"/>
            <a:t>If we can say we have hands-on, inquiry-based activities?</a:t>
          </a:r>
        </a:p>
      </dgm:t>
    </dgm:pt>
    <dgm:pt modelId="{7CE45303-5682-48CB-8FA7-8D0841E95A3A}" type="parTrans" cxnId="{7D1A348C-4366-4659-A988-557580153A83}">
      <dgm:prSet/>
      <dgm:spPr/>
      <dgm:t>
        <a:bodyPr/>
        <a:lstStyle/>
        <a:p>
          <a:endParaRPr lang="en-US"/>
        </a:p>
      </dgm:t>
    </dgm:pt>
    <dgm:pt modelId="{E38D9BC1-EAA9-43FE-9985-203D9A9A6861}" type="sibTrans" cxnId="{7D1A348C-4366-4659-A988-557580153A83}">
      <dgm:prSet/>
      <dgm:spPr/>
      <dgm:t>
        <a:bodyPr/>
        <a:lstStyle/>
        <a:p>
          <a:endParaRPr lang="en-US"/>
        </a:p>
      </dgm:t>
    </dgm:pt>
    <dgm:pt modelId="{6D86E0A0-F219-43E1-A955-5834BA9A820C}">
      <dgm:prSet/>
      <dgm:spPr/>
      <dgm:t>
        <a:bodyPr/>
        <a:lstStyle/>
        <a:p>
          <a:pPr>
            <a:defRPr cap="all"/>
          </a:pPr>
          <a:r>
            <a:rPr lang="en-US"/>
            <a:t>How we can ask better thinking questions and encourage better discussion and student participation?</a:t>
          </a:r>
        </a:p>
      </dgm:t>
    </dgm:pt>
    <dgm:pt modelId="{2DE87DAE-54A2-414B-9565-02CAD74B0D4D}" type="parTrans" cxnId="{AE13489F-CFAE-4177-9FDD-2F53F092ADFE}">
      <dgm:prSet/>
      <dgm:spPr/>
      <dgm:t>
        <a:bodyPr/>
        <a:lstStyle/>
        <a:p>
          <a:endParaRPr lang="en-US"/>
        </a:p>
      </dgm:t>
    </dgm:pt>
    <dgm:pt modelId="{98881ABD-21CD-45A9-AEC4-F535873D6B92}" type="sibTrans" cxnId="{AE13489F-CFAE-4177-9FDD-2F53F092ADFE}">
      <dgm:prSet/>
      <dgm:spPr/>
      <dgm:t>
        <a:bodyPr/>
        <a:lstStyle/>
        <a:p>
          <a:endParaRPr lang="en-US"/>
        </a:p>
      </dgm:t>
    </dgm:pt>
    <dgm:pt modelId="{DB9D8BE5-1520-441B-BEF5-8963B0A9AD90}">
      <dgm:prSet/>
      <dgm:spPr/>
      <dgm:t>
        <a:bodyPr/>
        <a:lstStyle/>
        <a:p>
          <a:pPr>
            <a:defRPr cap="all"/>
          </a:pPr>
          <a:r>
            <a:rPr lang="en-US"/>
            <a:t>How we can intentionally incorporate reflection?</a:t>
          </a:r>
        </a:p>
      </dgm:t>
    </dgm:pt>
    <dgm:pt modelId="{501D0C5E-29AC-42FA-B481-CBD07C2C1AC3}" type="parTrans" cxnId="{571FE0C6-8AE6-4996-A3E7-78FD73184FC0}">
      <dgm:prSet/>
      <dgm:spPr/>
      <dgm:t>
        <a:bodyPr/>
        <a:lstStyle/>
        <a:p>
          <a:endParaRPr lang="en-US"/>
        </a:p>
      </dgm:t>
    </dgm:pt>
    <dgm:pt modelId="{45F4D3F2-6E2F-405F-950B-9F0A0065E2A3}" type="sibTrans" cxnId="{571FE0C6-8AE6-4996-A3E7-78FD73184FC0}">
      <dgm:prSet/>
      <dgm:spPr/>
      <dgm:t>
        <a:bodyPr/>
        <a:lstStyle/>
        <a:p>
          <a:endParaRPr lang="en-US"/>
        </a:p>
      </dgm:t>
    </dgm:pt>
    <dgm:pt modelId="{343BD2DB-5EAC-4252-92DA-5DC87A758977}">
      <dgm:prSet/>
      <dgm:spPr/>
      <dgm:t>
        <a:bodyPr/>
        <a:lstStyle/>
        <a:p>
          <a:pPr>
            <a:defRPr cap="all"/>
          </a:pPr>
          <a:r>
            <a:rPr lang="en-US"/>
            <a:t>How can we learn if our programs are having an impact on student learning?</a:t>
          </a:r>
        </a:p>
      </dgm:t>
    </dgm:pt>
    <dgm:pt modelId="{8F03CA5E-41FD-4733-BF5D-B2F932365338}" type="parTrans" cxnId="{CD61D54C-1E39-450F-970A-5D42779C330A}">
      <dgm:prSet/>
      <dgm:spPr/>
      <dgm:t>
        <a:bodyPr/>
        <a:lstStyle/>
        <a:p>
          <a:endParaRPr lang="en-US"/>
        </a:p>
      </dgm:t>
    </dgm:pt>
    <dgm:pt modelId="{61716750-B9F1-4788-882A-A188E6C9CBBF}" type="sibTrans" cxnId="{CD61D54C-1E39-450F-970A-5D42779C330A}">
      <dgm:prSet/>
      <dgm:spPr/>
      <dgm:t>
        <a:bodyPr/>
        <a:lstStyle/>
        <a:p>
          <a:endParaRPr lang="en-US"/>
        </a:p>
      </dgm:t>
    </dgm:pt>
    <dgm:pt modelId="{7D8EB076-46E9-40A0-BEB4-F6BC9324CB68}" type="pres">
      <dgm:prSet presAssocID="{A6214405-D181-4081-B3D4-C49BC84E9236}" presName="root" presStyleCnt="0">
        <dgm:presLayoutVars>
          <dgm:dir/>
          <dgm:resizeHandles val="exact"/>
        </dgm:presLayoutVars>
      </dgm:prSet>
      <dgm:spPr/>
    </dgm:pt>
    <dgm:pt modelId="{6EED9E2D-EDA5-404F-8917-94BED6BF2EC6}" type="pres">
      <dgm:prSet presAssocID="{72FCE67C-774C-4566-844E-6405EACC1E31}" presName="compNode" presStyleCnt="0"/>
      <dgm:spPr/>
    </dgm:pt>
    <dgm:pt modelId="{9F9CCBD6-D45C-49E1-8ECE-3F358D676C09}" type="pres">
      <dgm:prSet presAssocID="{72FCE67C-774C-4566-844E-6405EACC1E31}" presName="iconBgRect" presStyleLbl="bgShp" presStyleIdx="0" presStyleCnt="5"/>
      <dgm:spPr/>
    </dgm:pt>
    <dgm:pt modelId="{288D3D46-27F8-4FAF-B97D-75871F431B59}" type="pres">
      <dgm:prSet presAssocID="{72FCE67C-774C-4566-844E-6405EACC1E3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8879AD0-2D8B-440B-B8CD-4018705F2C27}" type="pres">
      <dgm:prSet presAssocID="{72FCE67C-774C-4566-844E-6405EACC1E31}" presName="spaceRect" presStyleCnt="0"/>
      <dgm:spPr/>
    </dgm:pt>
    <dgm:pt modelId="{F1F1EA20-CB53-48EC-8302-8CD181C534E7}" type="pres">
      <dgm:prSet presAssocID="{72FCE67C-774C-4566-844E-6405EACC1E31}" presName="textRect" presStyleLbl="revTx" presStyleIdx="0" presStyleCnt="5">
        <dgm:presLayoutVars>
          <dgm:chMax val="1"/>
          <dgm:chPref val="1"/>
        </dgm:presLayoutVars>
      </dgm:prSet>
      <dgm:spPr/>
    </dgm:pt>
    <dgm:pt modelId="{E1365809-FB78-4EF8-938A-ED1CE138DB11}" type="pres">
      <dgm:prSet presAssocID="{0D6876E7-AAD2-4AA3-8A50-30235149EBC2}" presName="sibTrans" presStyleCnt="0"/>
      <dgm:spPr/>
    </dgm:pt>
    <dgm:pt modelId="{297F7EDB-36D1-45B5-9BD3-9759C6FC1361}" type="pres">
      <dgm:prSet presAssocID="{64AE26B5-721B-4AFB-9B67-AB397FC07093}" presName="compNode" presStyleCnt="0"/>
      <dgm:spPr/>
    </dgm:pt>
    <dgm:pt modelId="{79B6EF0C-975D-4416-9B2D-EB7AA81EFF06}" type="pres">
      <dgm:prSet presAssocID="{64AE26B5-721B-4AFB-9B67-AB397FC07093}" presName="iconBgRect" presStyleLbl="bgShp" presStyleIdx="1" presStyleCnt="5"/>
      <dgm:spPr/>
    </dgm:pt>
    <dgm:pt modelId="{00F90D1F-00B0-4691-BF91-30571154424D}" type="pres">
      <dgm:prSet presAssocID="{64AE26B5-721B-4AFB-9B67-AB397FC0709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hand with plant"/>
        </a:ext>
      </dgm:extLst>
    </dgm:pt>
    <dgm:pt modelId="{CFF8FF05-BC3D-40C3-8702-E75709443082}" type="pres">
      <dgm:prSet presAssocID="{64AE26B5-721B-4AFB-9B67-AB397FC07093}" presName="spaceRect" presStyleCnt="0"/>
      <dgm:spPr/>
    </dgm:pt>
    <dgm:pt modelId="{E9AD5245-91F5-404D-A89A-A12D1F3869A1}" type="pres">
      <dgm:prSet presAssocID="{64AE26B5-721B-4AFB-9B67-AB397FC07093}" presName="textRect" presStyleLbl="revTx" presStyleIdx="1" presStyleCnt="5">
        <dgm:presLayoutVars>
          <dgm:chMax val="1"/>
          <dgm:chPref val="1"/>
        </dgm:presLayoutVars>
      </dgm:prSet>
      <dgm:spPr/>
    </dgm:pt>
    <dgm:pt modelId="{ADFC9B0A-7CF0-441A-9699-949382905D44}" type="pres">
      <dgm:prSet presAssocID="{E38D9BC1-EAA9-43FE-9985-203D9A9A6861}" presName="sibTrans" presStyleCnt="0"/>
      <dgm:spPr/>
    </dgm:pt>
    <dgm:pt modelId="{D9A398ED-7C99-4DF6-AB32-1E1F3A307B33}" type="pres">
      <dgm:prSet presAssocID="{6D86E0A0-F219-43E1-A955-5834BA9A820C}" presName="compNode" presStyleCnt="0"/>
      <dgm:spPr/>
    </dgm:pt>
    <dgm:pt modelId="{A15B3A47-1FA5-4B93-AF62-17B36602B170}" type="pres">
      <dgm:prSet presAssocID="{6D86E0A0-F219-43E1-A955-5834BA9A820C}" presName="iconBgRect" presStyleLbl="bgShp" presStyleIdx="2" presStyleCnt="5"/>
      <dgm:spPr/>
    </dgm:pt>
    <dgm:pt modelId="{61AF56E2-A154-45AD-8602-E27777EC9B76}" type="pres">
      <dgm:prSet presAssocID="{6D86E0A0-F219-43E1-A955-5834BA9A820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3429410E-078B-468B-861B-92EC2D78A8FC}" type="pres">
      <dgm:prSet presAssocID="{6D86E0A0-F219-43E1-A955-5834BA9A820C}" presName="spaceRect" presStyleCnt="0"/>
      <dgm:spPr/>
    </dgm:pt>
    <dgm:pt modelId="{6C958D7A-092C-41DD-B84F-74FF7E804F21}" type="pres">
      <dgm:prSet presAssocID="{6D86E0A0-F219-43E1-A955-5834BA9A820C}" presName="textRect" presStyleLbl="revTx" presStyleIdx="2" presStyleCnt="5">
        <dgm:presLayoutVars>
          <dgm:chMax val="1"/>
          <dgm:chPref val="1"/>
        </dgm:presLayoutVars>
      </dgm:prSet>
      <dgm:spPr/>
    </dgm:pt>
    <dgm:pt modelId="{76692D8D-3C10-47F8-9CEC-5C989C174666}" type="pres">
      <dgm:prSet presAssocID="{98881ABD-21CD-45A9-AEC4-F535873D6B92}" presName="sibTrans" presStyleCnt="0"/>
      <dgm:spPr/>
    </dgm:pt>
    <dgm:pt modelId="{BDCFD6F3-A371-42E4-B034-A133A6F634E9}" type="pres">
      <dgm:prSet presAssocID="{DB9D8BE5-1520-441B-BEF5-8963B0A9AD90}" presName="compNode" presStyleCnt="0"/>
      <dgm:spPr/>
    </dgm:pt>
    <dgm:pt modelId="{43CF734F-3FD2-4181-B0BD-823979970277}" type="pres">
      <dgm:prSet presAssocID="{DB9D8BE5-1520-441B-BEF5-8963B0A9AD90}" presName="iconBgRect" presStyleLbl="bgShp" presStyleIdx="3" presStyleCnt="5"/>
      <dgm:spPr/>
    </dgm:pt>
    <dgm:pt modelId="{6A3FB005-8349-4079-AF94-AE1DEFA744D1}" type="pres">
      <dgm:prSet presAssocID="{DB9D8BE5-1520-441B-BEF5-8963B0A9AD9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reworks"/>
        </a:ext>
      </dgm:extLst>
    </dgm:pt>
    <dgm:pt modelId="{63AA6EE5-6066-4596-A252-C8BFDA9EAB5F}" type="pres">
      <dgm:prSet presAssocID="{DB9D8BE5-1520-441B-BEF5-8963B0A9AD90}" presName="spaceRect" presStyleCnt="0"/>
      <dgm:spPr/>
    </dgm:pt>
    <dgm:pt modelId="{E91C9FFD-2F84-4744-8A35-0AA368415974}" type="pres">
      <dgm:prSet presAssocID="{DB9D8BE5-1520-441B-BEF5-8963B0A9AD90}" presName="textRect" presStyleLbl="revTx" presStyleIdx="3" presStyleCnt="5">
        <dgm:presLayoutVars>
          <dgm:chMax val="1"/>
          <dgm:chPref val="1"/>
        </dgm:presLayoutVars>
      </dgm:prSet>
      <dgm:spPr/>
    </dgm:pt>
    <dgm:pt modelId="{CA9AAB6F-659F-4B4C-8B3D-AD6FBBDA6E4D}" type="pres">
      <dgm:prSet presAssocID="{45F4D3F2-6E2F-405F-950B-9F0A0065E2A3}" presName="sibTrans" presStyleCnt="0"/>
      <dgm:spPr/>
    </dgm:pt>
    <dgm:pt modelId="{93B1BE5E-9CAB-4304-9881-4F96638AB155}" type="pres">
      <dgm:prSet presAssocID="{343BD2DB-5EAC-4252-92DA-5DC87A758977}" presName="compNode" presStyleCnt="0"/>
      <dgm:spPr/>
    </dgm:pt>
    <dgm:pt modelId="{F855B3B5-48F2-4FFD-9429-C52F4AF79A94}" type="pres">
      <dgm:prSet presAssocID="{343BD2DB-5EAC-4252-92DA-5DC87A758977}" presName="iconBgRect" presStyleLbl="bgShp" presStyleIdx="4" presStyleCnt="5"/>
      <dgm:spPr/>
    </dgm:pt>
    <dgm:pt modelId="{FA8366CA-06C2-4527-A54D-1B5DD0E28D45}" type="pres">
      <dgm:prSet presAssocID="{343BD2DB-5EAC-4252-92DA-5DC87A75897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4161C8C4-7110-41D2-9DC8-8AF85D0326B3}" type="pres">
      <dgm:prSet presAssocID="{343BD2DB-5EAC-4252-92DA-5DC87A758977}" presName="spaceRect" presStyleCnt="0"/>
      <dgm:spPr/>
    </dgm:pt>
    <dgm:pt modelId="{77A7F4A8-4B90-485F-8BA9-7FC307847B1B}" type="pres">
      <dgm:prSet presAssocID="{343BD2DB-5EAC-4252-92DA-5DC87A758977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9ECAF80E-3876-4F18-B1C0-FAEAA1311B59}" type="presOf" srcId="{6D86E0A0-F219-43E1-A955-5834BA9A820C}" destId="{6C958D7A-092C-41DD-B84F-74FF7E804F21}" srcOrd="0" destOrd="0" presId="urn:microsoft.com/office/officeart/2018/5/layout/IconCircleLabelList"/>
    <dgm:cxn modelId="{5E4A4829-6592-426A-BB3D-4A9A1DA895F8}" type="presOf" srcId="{72FCE67C-774C-4566-844E-6405EACC1E31}" destId="{F1F1EA20-CB53-48EC-8302-8CD181C534E7}" srcOrd="0" destOrd="0" presId="urn:microsoft.com/office/officeart/2018/5/layout/IconCircleLabelList"/>
    <dgm:cxn modelId="{CD61D54C-1E39-450F-970A-5D42779C330A}" srcId="{A6214405-D181-4081-B3D4-C49BC84E9236}" destId="{343BD2DB-5EAC-4252-92DA-5DC87A758977}" srcOrd="4" destOrd="0" parTransId="{8F03CA5E-41FD-4733-BF5D-B2F932365338}" sibTransId="{61716750-B9F1-4788-882A-A188E6C9CBBF}"/>
    <dgm:cxn modelId="{C7C5964E-C7BC-476A-B30E-611D896B4AA6}" type="presOf" srcId="{DB9D8BE5-1520-441B-BEF5-8963B0A9AD90}" destId="{E91C9FFD-2F84-4744-8A35-0AA368415974}" srcOrd="0" destOrd="0" presId="urn:microsoft.com/office/officeart/2018/5/layout/IconCircleLabelList"/>
    <dgm:cxn modelId="{ED071E84-BCC9-44FC-A9E2-B1306B67ABE0}" type="presOf" srcId="{343BD2DB-5EAC-4252-92DA-5DC87A758977}" destId="{77A7F4A8-4B90-485F-8BA9-7FC307847B1B}" srcOrd="0" destOrd="0" presId="urn:microsoft.com/office/officeart/2018/5/layout/IconCircleLabelList"/>
    <dgm:cxn modelId="{7D1A348C-4366-4659-A988-557580153A83}" srcId="{A6214405-D181-4081-B3D4-C49BC84E9236}" destId="{64AE26B5-721B-4AFB-9B67-AB397FC07093}" srcOrd="1" destOrd="0" parTransId="{7CE45303-5682-48CB-8FA7-8D0841E95A3A}" sibTransId="{E38D9BC1-EAA9-43FE-9985-203D9A9A6861}"/>
    <dgm:cxn modelId="{AE13489F-CFAE-4177-9FDD-2F53F092ADFE}" srcId="{A6214405-D181-4081-B3D4-C49BC84E9236}" destId="{6D86E0A0-F219-43E1-A955-5834BA9A820C}" srcOrd="2" destOrd="0" parTransId="{2DE87DAE-54A2-414B-9565-02CAD74B0D4D}" sibTransId="{98881ABD-21CD-45A9-AEC4-F535873D6B92}"/>
    <dgm:cxn modelId="{ACE6CAA5-EFB1-432F-B736-47DE5EC1C0BD}" srcId="{A6214405-D181-4081-B3D4-C49BC84E9236}" destId="{72FCE67C-774C-4566-844E-6405EACC1E31}" srcOrd="0" destOrd="0" parTransId="{CE36A265-065D-4D15-8982-DA07EE5981F8}" sibTransId="{0D6876E7-AAD2-4AA3-8A50-30235149EBC2}"/>
    <dgm:cxn modelId="{2A65F2C5-9456-4C6D-8478-B7DDA3F3DA24}" type="presOf" srcId="{64AE26B5-721B-4AFB-9B67-AB397FC07093}" destId="{E9AD5245-91F5-404D-A89A-A12D1F3869A1}" srcOrd="0" destOrd="0" presId="urn:microsoft.com/office/officeart/2018/5/layout/IconCircleLabelList"/>
    <dgm:cxn modelId="{571FE0C6-8AE6-4996-A3E7-78FD73184FC0}" srcId="{A6214405-D181-4081-B3D4-C49BC84E9236}" destId="{DB9D8BE5-1520-441B-BEF5-8963B0A9AD90}" srcOrd="3" destOrd="0" parTransId="{501D0C5E-29AC-42FA-B481-CBD07C2C1AC3}" sibTransId="{45F4D3F2-6E2F-405F-950B-9F0A0065E2A3}"/>
    <dgm:cxn modelId="{524A0DDC-3934-4449-B3C7-CE8363B7C079}" type="presOf" srcId="{A6214405-D181-4081-B3D4-C49BC84E9236}" destId="{7D8EB076-46E9-40A0-BEB4-F6BC9324CB68}" srcOrd="0" destOrd="0" presId="urn:microsoft.com/office/officeart/2018/5/layout/IconCircleLabelList"/>
    <dgm:cxn modelId="{9733DE0D-DE3D-4786-A9D2-E38A683E47C7}" type="presParOf" srcId="{7D8EB076-46E9-40A0-BEB4-F6BC9324CB68}" destId="{6EED9E2D-EDA5-404F-8917-94BED6BF2EC6}" srcOrd="0" destOrd="0" presId="urn:microsoft.com/office/officeart/2018/5/layout/IconCircleLabelList"/>
    <dgm:cxn modelId="{0EF89736-F75F-4178-B57B-12B83F0119C0}" type="presParOf" srcId="{6EED9E2D-EDA5-404F-8917-94BED6BF2EC6}" destId="{9F9CCBD6-D45C-49E1-8ECE-3F358D676C09}" srcOrd="0" destOrd="0" presId="urn:microsoft.com/office/officeart/2018/5/layout/IconCircleLabelList"/>
    <dgm:cxn modelId="{528D6AF8-7C57-4198-A59C-65AB063DAE77}" type="presParOf" srcId="{6EED9E2D-EDA5-404F-8917-94BED6BF2EC6}" destId="{288D3D46-27F8-4FAF-B97D-75871F431B59}" srcOrd="1" destOrd="0" presId="urn:microsoft.com/office/officeart/2018/5/layout/IconCircleLabelList"/>
    <dgm:cxn modelId="{31624A5A-8157-4A71-8977-907E2B550DE5}" type="presParOf" srcId="{6EED9E2D-EDA5-404F-8917-94BED6BF2EC6}" destId="{A8879AD0-2D8B-440B-B8CD-4018705F2C27}" srcOrd="2" destOrd="0" presId="urn:microsoft.com/office/officeart/2018/5/layout/IconCircleLabelList"/>
    <dgm:cxn modelId="{1BF4D93A-C2FE-4278-8558-0020D0C78D67}" type="presParOf" srcId="{6EED9E2D-EDA5-404F-8917-94BED6BF2EC6}" destId="{F1F1EA20-CB53-48EC-8302-8CD181C534E7}" srcOrd="3" destOrd="0" presId="urn:microsoft.com/office/officeart/2018/5/layout/IconCircleLabelList"/>
    <dgm:cxn modelId="{03DC45BA-142C-47AA-B61F-A6A110D107CF}" type="presParOf" srcId="{7D8EB076-46E9-40A0-BEB4-F6BC9324CB68}" destId="{E1365809-FB78-4EF8-938A-ED1CE138DB11}" srcOrd="1" destOrd="0" presId="urn:microsoft.com/office/officeart/2018/5/layout/IconCircleLabelList"/>
    <dgm:cxn modelId="{28B9716C-6009-4DD8-9D3B-50F971ED527A}" type="presParOf" srcId="{7D8EB076-46E9-40A0-BEB4-F6BC9324CB68}" destId="{297F7EDB-36D1-45B5-9BD3-9759C6FC1361}" srcOrd="2" destOrd="0" presId="urn:microsoft.com/office/officeart/2018/5/layout/IconCircleLabelList"/>
    <dgm:cxn modelId="{48E0B79A-0EFF-45B5-B3E1-258BF0F9FC57}" type="presParOf" srcId="{297F7EDB-36D1-45B5-9BD3-9759C6FC1361}" destId="{79B6EF0C-975D-4416-9B2D-EB7AA81EFF06}" srcOrd="0" destOrd="0" presId="urn:microsoft.com/office/officeart/2018/5/layout/IconCircleLabelList"/>
    <dgm:cxn modelId="{28AFDEF9-564D-4F6B-A660-DBD2BFFD6A49}" type="presParOf" srcId="{297F7EDB-36D1-45B5-9BD3-9759C6FC1361}" destId="{00F90D1F-00B0-4691-BF91-30571154424D}" srcOrd="1" destOrd="0" presId="urn:microsoft.com/office/officeart/2018/5/layout/IconCircleLabelList"/>
    <dgm:cxn modelId="{D29B0A36-EFE0-4743-AA79-79141A9F4D50}" type="presParOf" srcId="{297F7EDB-36D1-45B5-9BD3-9759C6FC1361}" destId="{CFF8FF05-BC3D-40C3-8702-E75709443082}" srcOrd="2" destOrd="0" presId="urn:microsoft.com/office/officeart/2018/5/layout/IconCircleLabelList"/>
    <dgm:cxn modelId="{C6F442AE-BA7E-4A07-B97A-724002ABD443}" type="presParOf" srcId="{297F7EDB-36D1-45B5-9BD3-9759C6FC1361}" destId="{E9AD5245-91F5-404D-A89A-A12D1F3869A1}" srcOrd="3" destOrd="0" presId="urn:microsoft.com/office/officeart/2018/5/layout/IconCircleLabelList"/>
    <dgm:cxn modelId="{CFD69423-6E30-41C8-A9C0-97F70F6DAF0C}" type="presParOf" srcId="{7D8EB076-46E9-40A0-BEB4-F6BC9324CB68}" destId="{ADFC9B0A-7CF0-441A-9699-949382905D44}" srcOrd="3" destOrd="0" presId="urn:microsoft.com/office/officeart/2018/5/layout/IconCircleLabelList"/>
    <dgm:cxn modelId="{722F070F-A5D4-4C8C-90A7-C25C5B9A3A4E}" type="presParOf" srcId="{7D8EB076-46E9-40A0-BEB4-F6BC9324CB68}" destId="{D9A398ED-7C99-4DF6-AB32-1E1F3A307B33}" srcOrd="4" destOrd="0" presId="urn:microsoft.com/office/officeart/2018/5/layout/IconCircleLabelList"/>
    <dgm:cxn modelId="{2912B819-ECDD-48F5-9E8B-EAAED3B51412}" type="presParOf" srcId="{D9A398ED-7C99-4DF6-AB32-1E1F3A307B33}" destId="{A15B3A47-1FA5-4B93-AF62-17B36602B170}" srcOrd="0" destOrd="0" presId="urn:microsoft.com/office/officeart/2018/5/layout/IconCircleLabelList"/>
    <dgm:cxn modelId="{225BF55F-2BC3-42A2-9929-6C2C280F0741}" type="presParOf" srcId="{D9A398ED-7C99-4DF6-AB32-1E1F3A307B33}" destId="{61AF56E2-A154-45AD-8602-E27777EC9B76}" srcOrd="1" destOrd="0" presId="urn:microsoft.com/office/officeart/2018/5/layout/IconCircleLabelList"/>
    <dgm:cxn modelId="{F6F41F07-5F1D-4E07-B97E-BD9C043C1D4F}" type="presParOf" srcId="{D9A398ED-7C99-4DF6-AB32-1E1F3A307B33}" destId="{3429410E-078B-468B-861B-92EC2D78A8FC}" srcOrd="2" destOrd="0" presId="urn:microsoft.com/office/officeart/2018/5/layout/IconCircleLabelList"/>
    <dgm:cxn modelId="{40DEDC38-6613-48EC-B57E-2F657C00DF9D}" type="presParOf" srcId="{D9A398ED-7C99-4DF6-AB32-1E1F3A307B33}" destId="{6C958D7A-092C-41DD-B84F-74FF7E804F21}" srcOrd="3" destOrd="0" presId="urn:microsoft.com/office/officeart/2018/5/layout/IconCircleLabelList"/>
    <dgm:cxn modelId="{70D23C68-ECFC-4D47-A78E-088E35EE4EFB}" type="presParOf" srcId="{7D8EB076-46E9-40A0-BEB4-F6BC9324CB68}" destId="{76692D8D-3C10-47F8-9CEC-5C989C174666}" srcOrd="5" destOrd="0" presId="urn:microsoft.com/office/officeart/2018/5/layout/IconCircleLabelList"/>
    <dgm:cxn modelId="{1E3034AE-27D8-4502-97DA-93BE2564B379}" type="presParOf" srcId="{7D8EB076-46E9-40A0-BEB4-F6BC9324CB68}" destId="{BDCFD6F3-A371-42E4-B034-A133A6F634E9}" srcOrd="6" destOrd="0" presId="urn:microsoft.com/office/officeart/2018/5/layout/IconCircleLabelList"/>
    <dgm:cxn modelId="{8063C513-2E56-493A-A77E-5C22CB6A04DB}" type="presParOf" srcId="{BDCFD6F3-A371-42E4-B034-A133A6F634E9}" destId="{43CF734F-3FD2-4181-B0BD-823979970277}" srcOrd="0" destOrd="0" presId="urn:microsoft.com/office/officeart/2018/5/layout/IconCircleLabelList"/>
    <dgm:cxn modelId="{387BEF66-0D65-44B2-BC23-DE788E68F030}" type="presParOf" srcId="{BDCFD6F3-A371-42E4-B034-A133A6F634E9}" destId="{6A3FB005-8349-4079-AF94-AE1DEFA744D1}" srcOrd="1" destOrd="0" presId="urn:microsoft.com/office/officeart/2018/5/layout/IconCircleLabelList"/>
    <dgm:cxn modelId="{1A5FE78E-6D41-49EF-B4D2-2B769A20E822}" type="presParOf" srcId="{BDCFD6F3-A371-42E4-B034-A133A6F634E9}" destId="{63AA6EE5-6066-4596-A252-C8BFDA9EAB5F}" srcOrd="2" destOrd="0" presId="urn:microsoft.com/office/officeart/2018/5/layout/IconCircleLabelList"/>
    <dgm:cxn modelId="{AA2DAC4B-E9DD-42C1-BE93-06325621B77C}" type="presParOf" srcId="{BDCFD6F3-A371-42E4-B034-A133A6F634E9}" destId="{E91C9FFD-2F84-4744-8A35-0AA368415974}" srcOrd="3" destOrd="0" presId="urn:microsoft.com/office/officeart/2018/5/layout/IconCircleLabelList"/>
    <dgm:cxn modelId="{32439733-BEB5-43B9-98ED-2EFBD1D6DBF2}" type="presParOf" srcId="{7D8EB076-46E9-40A0-BEB4-F6BC9324CB68}" destId="{CA9AAB6F-659F-4B4C-8B3D-AD6FBBDA6E4D}" srcOrd="7" destOrd="0" presId="urn:microsoft.com/office/officeart/2018/5/layout/IconCircleLabelList"/>
    <dgm:cxn modelId="{081885A7-53ED-4733-903A-F1AF6FD7A025}" type="presParOf" srcId="{7D8EB076-46E9-40A0-BEB4-F6BC9324CB68}" destId="{93B1BE5E-9CAB-4304-9881-4F96638AB155}" srcOrd="8" destOrd="0" presId="urn:microsoft.com/office/officeart/2018/5/layout/IconCircleLabelList"/>
    <dgm:cxn modelId="{237F96E0-9108-4708-A802-F02704A8E228}" type="presParOf" srcId="{93B1BE5E-9CAB-4304-9881-4F96638AB155}" destId="{F855B3B5-48F2-4FFD-9429-C52F4AF79A94}" srcOrd="0" destOrd="0" presId="urn:microsoft.com/office/officeart/2018/5/layout/IconCircleLabelList"/>
    <dgm:cxn modelId="{FEED47E3-85C4-45CD-B6C1-DC82CC383DCF}" type="presParOf" srcId="{93B1BE5E-9CAB-4304-9881-4F96638AB155}" destId="{FA8366CA-06C2-4527-A54D-1B5DD0E28D45}" srcOrd="1" destOrd="0" presId="urn:microsoft.com/office/officeart/2018/5/layout/IconCircleLabelList"/>
    <dgm:cxn modelId="{1710D3FD-FE52-456D-BB31-E411FDF2DAF9}" type="presParOf" srcId="{93B1BE5E-9CAB-4304-9881-4F96638AB155}" destId="{4161C8C4-7110-41D2-9DC8-8AF85D0326B3}" srcOrd="2" destOrd="0" presId="urn:microsoft.com/office/officeart/2018/5/layout/IconCircleLabelList"/>
    <dgm:cxn modelId="{E8201FE1-B1A2-4F00-9D73-70D278C9778A}" type="presParOf" srcId="{93B1BE5E-9CAB-4304-9881-4F96638AB155}" destId="{77A7F4A8-4B90-485F-8BA9-7FC307847B1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23B305-5020-467E-AEA5-224C6195F33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D0BD25B7-D217-447C-A593-B655F2A7EF4F}">
      <dgm:prSet/>
      <dgm:spPr/>
      <dgm:t>
        <a:bodyPr/>
        <a:lstStyle/>
        <a:p>
          <a:r>
            <a:rPr lang="en-US"/>
            <a:t>“Traditional” classroom learning, Sage on the Stage</a:t>
          </a:r>
        </a:p>
      </dgm:t>
    </dgm:pt>
    <dgm:pt modelId="{FCB1F5D0-1D7C-4205-B9EC-891E34BA20C8}" type="parTrans" cxnId="{D550FF4B-33BA-4F65-8604-8736BEE735F4}">
      <dgm:prSet/>
      <dgm:spPr/>
      <dgm:t>
        <a:bodyPr/>
        <a:lstStyle/>
        <a:p>
          <a:endParaRPr lang="en-US"/>
        </a:p>
      </dgm:t>
    </dgm:pt>
    <dgm:pt modelId="{3E4A930A-A84E-450B-A8F8-CC112EE7B9D1}" type="sibTrans" cxnId="{D550FF4B-33BA-4F65-8604-8736BEE735F4}">
      <dgm:prSet/>
      <dgm:spPr/>
      <dgm:t>
        <a:bodyPr/>
        <a:lstStyle/>
        <a:p>
          <a:endParaRPr lang="en-US"/>
        </a:p>
      </dgm:t>
    </dgm:pt>
    <dgm:pt modelId="{7174E1E3-A6B3-4226-8D71-030529A4D7E7}">
      <dgm:prSet/>
      <dgm:spPr/>
      <dgm:t>
        <a:bodyPr/>
        <a:lstStyle/>
        <a:p>
          <a:r>
            <a:rPr lang="en-US" dirty="0"/>
            <a:t>A script or conveyor belt</a:t>
          </a:r>
        </a:p>
      </dgm:t>
    </dgm:pt>
    <dgm:pt modelId="{B1A7E311-563A-4279-877E-52D8F10D0578}" type="parTrans" cxnId="{577F96F0-FFF5-4384-AC03-2B24A45E0BD3}">
      <dgm:prSet/>
      <dgm:spPr/>
      <dgm:t>
        <a:bodyPr/>
        <a:lstStyle/>
        <a:p>
          <a:endParaRPr lang="en-US"/>
        </a:p>
      </dgm:t>
    </dgm:pt>
    <dgm:pt modelId="{A223E9CB-6ACE-4359-8EBF-4904E768E99B}" type="sibTrans" cxnId="{577F96F0-FFF5-4384-AC03-2B24A45E0BD3}">
      <dgm:prSet/>
      <dgm:spPr/>
      <dgm:t>
        <a:bodyPr/>
        <a:lstStyle/>
        <a:p>
          <a:endParaRPr lang="en-US"/>
        </a:p>
      </dgm:t>
    </dgm:pt>
    <dgm:pt modelId="{6590D282-E792-4795-8966-01D0A44C4C65}">
      <dgm:prSet/>
      <dgm:spPr/>
      <dgm:t>
        <a:bodyPr/>
        <a:lstStyle/>
        <a:p>
          <a:r>
            <a:rPr lang="en-US" dirty="0"/>
            <a:t>My own field trip experiences where I remember going, but not what we did or why we went.</a:t>
          </a:r>
        </a:p>
      </dgm:t>
    </dgm:pt>
    <dgm:pt modelId="{F36B0EBB-0917-4CC9-AD51-D63CAB09B0A4}" type="parTrans" cxnId="{2730623E-24D7-45A8-9000-883679E3AD0B}">
      <dgm:prSet/>
      <dgm:spPr/>
      <dgm:t>
        <a:bodyPr/>
        <a:lstStyle/>
        <a:p>
          <a:endParaRPr lang="en-US"/>
        </a:p>
      </dgm:t>
    </dgm:pt>
    <dgm:pt modelId="{7CC7D381-F889-43A3-902F-8F56B95123B6}" type="sibTrans" cxnId="{2730623E-24D7-45A8-9000-883679E3AD0B}">
      <dgm:prSet/>
      <dgm:spPr/>
      <dgm:t>
        <a:bodyPr/>
        <a:lstStyle/>
        <a:p>
          <a:endParaRPr lang="en-US"/>
        </a:p>
      </dgm:t>
    </dgm:pt>
    <dgm:pt modelId="{29E8EBC9-07C9-4454-A99C-F729329702A0}" type="pres">
      <dgm:prSet presAssocID="{B523B305-5020-467E-AEA5-224C6195F333}" presName="root" presStyleCnt="0">
        <dgm:presLayoutVars>
          <dgm:dir/>
          <dgm:resizeHandles val="exact"/>
        </dgm:presLayoutVars>
      </dgm:prSet>
      <dgm:spPr/>
    </dgm:pt>
    <dgm:pt modelId="{B9552C8C-C8B3-473A-95FD-F18A499F0D92}" type="pres">
      <dgm:prSet presAssocID="{D0BD25B7-D217-447C-A593-B655F2A7EF4F}" presName="compNode" presStyleCnt="0"/>
      <dgm:spPr/>
    </dgm:pt>
    <dgm:pt modelId="{9AE86495-EDE6-499D-9075-A62C1332C82E}" type="pres">
      <dgm:prSet presAssocID="{D0BD25B7-D217-447C-A593-B655F2A7EF4F}" presName="bgRect" presStyleLbl="bgShp" presStyleIdx="0" presStyleCnt="3"/>
      <dgm:spPr/>
    </dgm:pt>
    <dgm:pt modelId="{6AD2C075-6886-4E5D-843B-FAB2068B6634}" type="pres">
      <dgm:prSet presAssocID="{D0BD25B7-D217-447C-A593-B655F2A7EF4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97417D14-F797-4E51-85F2-6271D746AA35}" type="pres">
      <dgm:prSet presAssocID="{D0BD25B7-D217-447C-A593-B655F2A7EF4F}" presName="spaceRect" presStyleCnt="0"/>
      <dgm:spPr/>
    </dgm:pt>
    <dgm:pt modelId="{FD68D037-6D5C-4718-BF78-A2E2D335BEDC}" type="pres">
      <dgm:prSet presAssocID="{D0BD25B7-D217-447C-A593-B655F2A7EF4F}" presName="parTx" presStyleLbl="revTx" presStyleIdx="0" presStyleCnt="3">
        <dgm:presLayoutVars>
          <dgm:chMax val="0"/>
          <dgm:chPref val="0"/>
        </dgm:presLayoutVars>
      </dgm:prSet>
      <dgm:spPr/>
    </dgm:pt>
    <dgm:pt modelId="{7F5FB4F9-24A5-42E4-8CE1-A696474B2B80}" type="pres">
      <dgm:prSet presAssocID="{3E4A930A-A84E-450B-A8F8-CC112EE7B9D1}" presName="sibTrans" presStyleCnt="0"/>
      <dgm:spPr/>
    </dgm:pt>
    <dgm:pt modelId="{8F334018-D10E-4453-B515-0B850073AC9A}" type="pres">
      <dgm:prSet presAssocID="{7174E1E3-A6B3-4226-8D71-030529A4D7E7}" presName="compNode" presStyleCnt="0"/>
      <dgm:spPr/>
    </dgm:pt>
    <dgm:pt modelId="{89D45A76-5266-47CC-80C2-F7048E367E77}" type="pres">
      <dgm:prSet presAssocID="{7174E1E3-A6B3-4226-8D71-030529A4D7E7}" presName="bgRect" presStyleLbl="bgShp" presStyleIdx="1" presStyleCnt="3"/>
      <dgm:spPr/>
    </dgm:pt>
    <dgm:pt modelId="{78BD524C-5F93-483B-A974-DFA36887A988}" type="pres">
      <dgm:prSet presAssocID="{7174E1E3-A6B3-4226-8D71-030529A4D7E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45D5DC23-9FAB-4151-AF77-4A4DEAF6DECD}" type="pres">
      <dgm:prSet presAssocID="{7174E1E3-A6B3-4226-8D71-030529A4D7E7}" presName="spaceRect" presStyleCnt="0"/>
      <dgm:spPr/>
    </dgm:pt>
    <dgm:pt modelId="{82D79492-ADD8-4E78-A396-0F3D3EFDE911}" type="pres">
      <dgm:prSet presAssocID="{7174E1E3-A6B3-4226-8D71-030529A4D7E7}" presName="parTx" presStyleLbl="revTx" presStyleIdx="1" presStyleCnt="3">
        <dgm:presLayoutVars>
          <dgm:chMax val="0"/>
          <dgm:chPref val="0"/>
        </dgm:presLayoutVars>
      </dgm:prSet>
      <dgm:spPr/>
    </dgm:pt>
    <dgm:pt modelId="{A009FF4E-6209-4851-9AB1-AACF19DD0A96}" type="pres">
      <dgm:prSet presAssocID="{A223E9CB-6ACE-4359-8EBF-4904E768E99B}" presName="sibTrans" presStyleCnt="0"/>
      <dgm:spPr/>
    </dgm:pt>
    <dgm:pt modelId="{543E567A-4B3D-4FCF-A940-02FC25405AD6}" type="pres">
      <dgm:prSet presAssocID="{6590D282-E792-4795-8966-01D0A44C4C65}" presName="compNode" presStyleCnt="0"/>
      <dgm:spPr/>
    </dgm:pt>
    <dgm:pt modelId="{EA4301B6-0885-46FC-9A5F-10F33CF2FB03}" type="pres">
      <dgm:prSet presAssocID="{6590D282-E792-4795-8966-01D0A44C4C65}" presName="bgRect" presStyleLbl="bgShp" presStyleIdx="2" presStyleCnt="3"/>
      <dgm:spPr/>
    </dgm:pt>
    <dgm:pt modelId="{76304C67-138D-4C16-8942-68A8A4827FE5}" type="pres">
      <dgm:prSet presAssocID="{6590D282-E792-4795-8966-01D0A44C4C6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12C88E64-5CA4-40D9-986F-17851366E04F}" type="pres">
      <dgm:prSet presAssocID="{6590D282-E792-4795-8966-01D0A44C4C65}" presName="spaceRect" presStyleCnt="0"/>
      <dgm:spPr/>
    </dgm:pt>
    <dgm:pt modelId="{9D71D5FD-516B-4903-B6DF-A3F29D83368C}" type="pres">
      <dgm:prSet presAssocID="{6590D282-E792-4795-8966-01D0A44C4C6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0A4831D-6A5A-4528-96C6-F0C4D95C476F}" type="presOf" srcId="{6590D282-E792-4795-8966-01D0A44C4C65}" destId="{9D71D5FD-516B-4903-B6DF-A3F29D83368C}" srcOrd="0" destOrd="0" presId="urn:microsoft.com/office/officeart/2018/2/layout/IconVerticalSolidList"/>
    <dgm:cxn modelId="{2730623E-24D7-45A8-9000-883679E3AD0B}" srcId="{B523B305-5020-467E-AEA5-224C6195F333}" destId="{6590D282-E792-4795-8966-01D0A44C4C65}" srcOrd="2" destOrd="0" parTransId="{F36B0EBB-0917-4CC9-AD51-D63CAB09B0A4}" sibTransId="{7CC7D381-F889-43A3-902F-8F56B95123B6}"/>
    <dgm:cxn modelId="{203E3D3F-08CF-4CB5-8315-E9A756B62C57}" type="presOf" srcId="{D0BD25B7-D217-447C-A593-B655F2A7EF4F}" destId="{FD68D037-6D5C-4718-BF78-A2E2D335BEDC}" srcOrd="0" destOrd="0" presId="urn:microsoft.com/office/officeart/2018/2/layout/IconVerticalSolidList"/>
    <dgm:cxn modelId="{D550FF4B-33BA-4F65-8604-8736BEE735F4}" srcId="{B523B305-5020-467E-AEA5-224C6195F333}" destId="{D0BD25B7-D217-447C-A593-B655F2A7EF4F}" srcOrd="0" destOrd="0" parTransId="{FCB1F5D0-1D7C-4205-B9EC-891E34BA20C8}" sibTransId="{3E4A930A-A84E-450B-A8F8-CC112EE7B9D1}"/>
    <dgm:cxn modelId="{41CA91C9-CC3F-4425-BF09-9159B9469C00}" type="presOf" srcId="{7174E1E3-A6B3-4226-8D71-030529A4D7E7}" destId="{82D79492-ADD8-4E78-A396-0F3D3EFDE911}" srcOrd="0" destOrd="0" presId="urn:microsoft.com/office/officeart/2018/2/layout/IconVerticalSolidList"/>
    <dgm:cxn modelId="{4881E3E4-3961-479F-A666-15E359DD0A4E}" type="presOf" srcId="{B523B305-5020-467E-AEA5-224C6195F333}" destId="{29E8EBC9-07C9-4454-A99C-F729329702A0}" srcOrd="0" destOrd="0" presId="urn:microsoft.com/office/officeart/2018/2/layout/IconVerticalSolidList"/>
    <dgm:cxn modelId="{577F96F0-FFF5-4384-AC03-2B24A45E0BD3}" srcId="{B523B305-5020-467E-AEA5-224C6195F333}" destId="{7174E1E3-A6B3-4226-8D71-030529A4D7E7}" srcOrd="1" destOrd="0" parTransId="{B1A7E311-563A-4279-877E-52D8F10D0578}" sibTransId="{A223E9CB-6ACE-4359-8EBF-4904E768E99B}"/>
    <dgm:cxn modelId="{F6E6DECA-1381-4B45-A8F2-80A943B77C2C}" type="presParOf" srcId="{29E8EBC9-07C9-4454-A99C-F729329702A0}" destId="{B9552C8C-C8B3-473A-95FD-F18A499F0D92}" srcOrd="0" destOrd="0" presId="urn:microsoft.com/office/officeart/2018/2/layout/IconVerticalSolidList"/>
    <dgm:cxn modelId="{74A455EA-8860-4E62-936C-284843D42C2C}" type="presParOf" srcId="{B9552C8C-C8B3-473A-95FD-F18A499F0D92}" destId="{9AE86495-EDE6-499D-9075-A62C1332C82E}" srcOrd="0" destOrd="0" presId="urn:microsoft.com/office/officeart/2018/2/layout/IconVerticalSolidList"/>
    <dgm:cxn modelId="{D6AADF4C-8038-4360-BF97-493186115C01}" type="presParOf" srcId="{B9552C8C-C8B3-473A-95FD-F18A499F0D92}" destId="{6AD2C075-6886-4E5D-843B-FAB2068B6634}" srcOrd="1" destOrd="0" presId="urn:microsoft.com/office/officeart/2018/2/layout/IconVerticalSolidList"/>
    <dgm:cxn modelId="{70DAF23C-0676-4B23-8C9B-E24FB64D9884}" type="presParOf" srcId="{B9552C8C-C8B3-473A-95FD-F18A499F0D92}" destId="{97417D14-F797-4E51-85F2-6271D746AA35}" srcOrd="2" destOrd="0" presId="urn:microsoft.com/office/officeart/2018/2/layout/IconVerticalSolidList"/>
    <dgm:cxn modelId="{9A591F35-853F-42A1-B056-B8137D6F776C}" type="presParOf" srcId="{B9552C8C-C8B3-473A-95FD-F18A499F0D92}" destId="{FD68D037-6D5C-4718-BF78-A2E2D335BEDC}" srcOrd="3" destOrd="0" presId="urn:microsoft.com/office/officeart/2018/2/layout/IconVerticalSolidList"/>
    <dgm:cxn modelId="{753CA677-C47B-40FE-8863-F238E0C2ECB2}" type="presParOf" srcId="{29E8EBC9-07C9-4454-A99C-F729329702A0}" destId="{7F5FB4F9-24A5-42E4-8CE1-A696474B2B80}" srcOrd="1" destOrd="0" presId="urn:microsoft.com/office/officeart/2018/2/layout/IconVerticalSolidList"/>
    <dgm:cxn modelId="{783B67ED-0B29-41EE-8A5E-30D5899FCF7D}" type="presParOf" srcId="{29E8EBC9-07C9-4454-A99C-F729329702A0}" destId="{8F334018-D10E-4453-B515-0B850073AC9A}" srcOrd="2" destOrd="0" presId="urn:microsoft.com/office/officeart/2018/2/layout/IconVerticalSolidList"/>
    <dgm:cxn modelId="{6920E3F7-011A-417B-87A4-96CAA90EDF8C}" type="presParOf" srcId="{8F334018-D10E-4453-B515-0B850073AC9A}" destId="{89D45A76-5266-47CC-80C2-F7048E367E77}" srcOrd="0" destOrd="0" presId="urn:microsoft.com/office/officeart/2018/2/layout/IconVerticalSolidList"/>
    <dgm:cxn modelId="{C3691D91-7ECC-4B25-843D-11465C4B41E7}" type="presParOf" srcId="{8F334018-D10E-4453-B515-0B850073AC9A}" destId="{78BD524C-5F93-483B-A974-DFA36887A988}" srcOrd="1" destOrd="0" presId="urn:microsoft.com/office/officeart/2018/2/layout/IconVerticalSolidList"/>
    <dgm:cxn modelId="{4032A69D-9622-4097-B538-DCBAA74D7D4A}" type="presParOf" srcId="{8F334018-D10E-4453-B515-0B850073AC9A}" destId="{45D5DC23-9FAB-4151-AF77-4A4DEAF6DECD}" srcOrd="2" destOrd="0" presId="urn:microsoft.com/office/officeart/2018/2/layout/IconVerticalSolidList"/>
    <dgm:cxn modelId="{94CAF9C9-CCB4-45C8-95ED-772D2DD964B1}" type="presParOf" srcId="{8F334018-D10E-4453-B515-0B850073AC9A}" destId="{82D79492-ADD8-4E78-A396-0F3D3EFDE911}" srcOrd="3" destOrd="0" presId="urn:microsoft.com/office/officeart/2018/2/layout/IconVerticalSolidList"/>
    <dgm:cxn modelId="{AD2710A9-3FC3-4371-B06F-4E84D3CD3A3C}" type="presParOf" srcId="{29E8EBC9-07C9-4454-A99C-F729329702A0}" destId="{A009FF4E-6209-4851-9AB1-AACF19DD0A96}" srcOrd="3" destOrd="0" presId="urn:microsoft.com/office/officeart/2018/2/layout/IconVerticalSolidList"/>
    <dgm:cxn modelId="{3D40BFD0-895E-49C8-B221-C7E65A9296E5}" type="presParOf" srcId="{29E8EBC9-07C9-4454-A99C-F729329702A0}" destId="{543E567A-4B3D-4FCF-A940-02FC25405AD6}" srcOrd="4" destOrd="0" presId="urn:microsoft.com/office/officeart/2018/2/layout/IconVerticalSolidList"/>
    <dgm:cxn modelId="{3AEA993A-8F9C-4DB2-AE1A-B65BD7FED429}" type="presParOf" srcId="{543E567A-4B3D-4FCF-A940-02FC25405AD6}" destId="{EA4301B6-0885-46FC-9A5F-10F33CF2FB03}" srcOrd="0" destOrd="0" presId="urn:microsoft.com/office/officeart/2018/2/layout/IconVerticalSolidList"/>
    <dgm:cxn modelId="{A6FE2573-506E-473F-A65C-DA115ACB2E3A}" type="presParOf" srcId="{543E567A-4B3D-4FCF-A940-02FC25405AD6}" destId="{76304C67-138D-4C16-8942-68A8A4827FE5}" srcOrd="1" destOrd="0" presId="urn:microsoft.com/office/officeart/2018/2/layout/IconVerticalSolidList"/>
    <dgm:cxn modelId="{69336774-EB46-456B-88B7-02B48C10E565}" type="presParOf" srcId="{543E567A-4B3D-4FCF-A940-02FC25405AD6}" destId="{12C88E64-5CA4-40D9-986F-17851366E04F}" srcOrd="2" destOrd="0" presId="urn:microsoft.com/office/officeart/2018/2/layout/IconVerticalSolidList"/>
    <dgm:cxn modelId="{AD5ED2A0-A9C4-431F-B676-CEF9473FD792}" type="presParOf" srcId="{543E567A-4B3D-4FCF-A940-02FC25405AD6}" destId="{9D71D5FD-516B-4903-B6DF-A3F29D83368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131CC-F257-4A2C-8794-8F5522ABC8DC}">
      <dsp:nvSpPr>
        <dsp:cNvPr id="0" name=""/>
        <dsp:cNvSpPr/>
      </dsp:nvSpPr>
      <dsp:spPr>
        <a:xfrm>
          <a:off x="348206" y="835188"/>
          <a:ext cx="1075482" cy="10754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888920-8150-45EB-AA0D-F5AB9EFCB69E}">
      <dsp:nvSpPr>
        <dsp:cNvPr id="0" name=""/>
        <dsp:cNvSpPr/>
      </dsp:nvSpPr>
      <dsp:spPr>
        <a:xfrm>
          <a:off x="577408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36FAB-5A0C-4B9D-9BD1-8B6D1242A8E6}">
      <dsp:nvSpPr>
        <dsp:cNvPr id="0" name=""/>
        <dsp:cNvSpPr/>
      </dsp:nvSpPr>
      <dsp:spPr>
        <a:xfrm>
          <a:off x="4405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A lot of content/info dumping</a:t>
          </a:r>
        </a:p>
      </dsp:txBody>
      <dsp:txXfrm>
        <a:off x="4405" y="2245657"/>
        <a:ext cx="1763085" cy="705234"/>
      </dsp:txXfrm>
    </dsp:sp>
    <dsp:sp modelId="{C52DD3CB-694C-4D94-B005-8688FBDAE6C2}">
      <dsp:nvSpPr>
        <dsp:cNvPr id="0" name=""/>
        <dsp:cNvSpPr/>
      </dsp:nvSpPr>
      <dsp:spPr>
        <a:xfrm>
          <a:off x="2419832" y="835188"/>
          <a:ext cx="1075482" cy="10754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14F665-51A6-4AB0-9408-75725A006BC6}">
      <dsp:nvSpPr>
        <dsp:cNvPr id="0" name=""/>
        <dsp:cNvSpPr/>
      </dsp:nvSpPr>
      <dsp:spPr>
        <a:xfrm>
          <a:off x="2649033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19D121-D054-4109-BEF6-1E0617793DA3}">
      <dsp:nvSpPr>
        <dsp:cNvPr id="0" name=""/>
        <dsp:cNvSpPr/>
      </dsp:nvSpPr>
      <dsp:spPr>
        <a:xfrm>
          <a:off x="2076031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Limited hands-on/application</a:t>
          </a:r>
        </a:p>
      </dsp:txBody>
      <dsp:txXfrm>
        <a:off x="2076031" y="2245657"/>
        <a:ext cx="1763085" cy="705234"/>
      </dsp:txXfrm>
    </dsp:sp>
    <dsp:sp modelId="{8DE73235-DCE9-4595-A7CA-49BBFC372920}">
      <dsp:nvSpPr>
        <dsp:cNvPr id="0" name=""/>
        <dsp:cNvSpPr/>
      </dsp:nvSpPr>
      <dsp:spPr>
        <a:xfrm>
          <a:off x="4491458" y="835188"/>
          <a:ext cx="1075482" cy="10754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30668C-2FE5-49B2-9BAB-2AF02A25AB57}">
      <dsp:nvSpPr>
        <dsp:cNvPr id="0" name=""/>
        <dsp:cNvSpPr/>
      </dsp:nvSpPr>
      <dsp:spPr>
        <a:xfrm>
          <a:off x="4720659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3BB7F-6482-45B2-9DCF-DA77FFE25B38}">
      <dsp:nvSpPr>
        <dsp:cNvPr id="0" name=""/>
        <dsp:cNvSpPr/>
      </dsp:nvSpPr>
      <dsp:spPr>
        <a:xfrm>
          <a:off x="4147657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Narrow questions to check for content knowledge</a:t>
          </a:r>
        </a:p>
      </dsp:txBody>
      <dsp:txXfrm>
        <a:off x="4147657" y="2245657"/>
        <a:ext cx="1763085" cy="705234"/>
      </dsp:txXfrm>
    </dsp:sp>
    <dsp:sp modelId="{B1A76D1B-8594-4876-BE69-647C1CB7FE84}">
      <dsp:nvSpPr>
        <dsp:cNvPr id="0" name=""/>
        <dsp:cNvSpPr/>
      </dsp:nvSpPr>
      <dsp:spPr>
        <a:xfrm>
          <a:off x="6563084" y="835188"/>
          <a:ext cx="1075482" cy="107548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7F8C1-8502-4C58-BDA1-2B9CA11DDA70}">
      <dsp:nvSpPr>
        <dsp:cNvPr id="0" name=""/>
        <dsp:cNvSpPr/>
      </dsp:nvSpPr>
      <dsp:spPr>
        <a:xfrm>
          <a:off x="6792285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7FE000-D1BE-49AB-9BE4-01FF075C53A1}">
      <dsp:nvSpPr>
        <dsp:cNvPr id="0" name=""/>
        <dsp:cNvSpPr/>
      </dsp:nvSpPr>
      <dsp:spPr>
        <a:xfrm>
          <a:off x="6219283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“Discussion” was actually Q and A</a:t>
          </a:r>
        </a:p>
      </dsp:txBody>
      <dsp:txXfrm>
        <a:off x="6219283" y="2245657"/>
        <a:ext cx="1763085" cy="705234"/>
      </dsp:txXfrm>
    </dsp:sp>
    <dsp:sp modelId="{FD17A4F8-9D86-4C18-996E-760207FC98B7}">
      <dsp:nvSpPr>
        <dsp:cNvPr id="0" name=""/>
        <dsp:cNvSpPr/>
      </dsp:nvSpPr>
      <dsp:spPr>
        <a:xfrm>
          <a:off x="8634710" y="835188"/>
          <a:ext cx="1075482" cy="107548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B11B1A-636B-475D-BDF6-C4A36DF6C021}">
      <dsp:nvSpPr>
        <dsp:cNvPr id="0" name=""/>
        <dsp:cNvSpPr/>
      </dsp:nvSpPr>
      <dsp:spPr>
        <a:xfrm>
          <a:off x="8863911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2C797-4643-44B8-AA3D-897A9BAB6EBE}">
      <dsp:nvSpPr>
        <dsp:cNvPr id="0" name=""/>
        <dsp:cNvSpPr/>
      </dsp:nvSpPr>
      <dsp:spPr>
        <a:xfrm>
          <a:off x="8290908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Reflection was usually skipped due to time</a:t>
          </a:r>
        </a:p>
      </dsp:txBody>
      <dsp:txXfrm>
        <a:off x="8290908" y="2245657"/>
        <a:ext cx="1763085" cy="705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CCBD6-D45C-49E1-8ECE-3F358D676C09}">
      <dsp:nvSpPr>
        <dsp:cNvPr id="0" name=""/>
        <dsp:cNvSpPr/>
      </dsp:nvSpPr>
      <dsp:spPr>
        <a:xfrm>
          <a:off x="348206" y="802130"/>
          <a:ext cx="1075482" cy="10754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D3D46-27F8-4FAF-B97D-75871F431B59}">
      <dsp:nvSpPr>
        <dsp:cNvPr id="0" name=""/>
        <dsp:cNvSpPr/>
      </dsp:nvSpPr>
      <dsp:spPr>
        <a:xfrm>
          <a:off x="577408" y="1031331"/>
          <a:ext cx="617080" cy="6170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1EA20-CB53-48EC-8302-8CD181C534E7}">
      <dsp:nvSpPr>
        <dsp:cNvPr id="0" name=""/>
        <dsp:cNvSpPr/>
      </dsp:nvSpPr>
      <dsp:spPr>
        <a:xfrm>
          <a:off x="4405" y="2212599"/>
          <a:ext cx="1763085" cy="771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How much content is actually needed?</a:t>
          </a:r>
        </a:p>
      </dsp:txBody>
      <dsp:txXfrm>
        <a:off x="4405" y="2212599"/>
        <a:ext cx="1763085" cy="771350"/>
      </dsp:txXfrm>
    </dsp:sp>
    <dsp:sp modelId="{79B6EF0C-975D-4416-9B2D-EB7AA81EFF06}">
      <dsp:nvSpPr>
        <dsp:cNvPr id="0" name=""/>
        <dsp:cNvSpPr/>
      </dsp:nvSpPr>
      <dsp:spPr>
        <a:xfrm>
          <a:off x="2419832" y="802130"/>
          <a:ext cx="1075482" cy="10754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F90D1F-00B0-4691-BF91-30571154424D}">
      <dsp:nvSpPr>
        <dsp:cNvPr id="0" name=""/>
        <dsp:cNvSpPr/>
      </dsp:nvSpPr>
      <dsp:spPr>
        <a:xfrm>
          <a:off x="2649033" y="1031331"/>
          <a:ext cx="617080" cy="6170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AD5245-91F5-404D-A89A-A12D1F3869A1}">
      <dsp:nvSpPr>
        <dsp:cNvPr id="0" name=""/>
        <dsp:cNvSpPr/>
      </dsp:nvSpPr>
      <dsp:spPr>
        <a:xfrm>
          <a:off x="2076031" y="2212599"/>
          <a:ext cx="1763085" cy="771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If we can say we have hands-on, inquiry-based activities?</a:t>
          </a:r>
        </a:p>
      </dsp:txBody>
      <dsp:txXfrm>
        <a:off x="2076031" y="2212599"/>
        <a:ext cx="1763085" cy="771350"/>
      </dsp:txXfrm>
    </dsp:sp>
    <dsp:sp modelId="{A15B3A47-1FA5-4B93-AF62-17B36602B170}">
      <dsp:nvSpPr>
        <dsp:cNvPr id="0" name=""/>
        <dsp:cNvSpPr/>
      </dsp:nvSpPr>
      <dsp:spPr>
        <a:xfrm>
          <a:off x="4491458" y="802130"/>
          <a:ext cx="1075482" cy="10754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AF56E2-A154-45AD-8602-E27777EC9B76}">
      <dsp:nvSpPr>
        <dsp:cNvPr id="0" name=""/>
        <dsp:cNvSpPr/>
      </dsp:nvSpPr>
      <dsp:spPr>
        <a:xfrm>
          <a:off x="4720659" y="1031331"/>
          <a:ext cx="617080" cy="6170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58D7A-092C-41DD-B84F-74FF7E804F21}">
      <dsp:nvSpPr>
        <dsp:cNvPr id="0" name=""/>
        <dsp:cNvSpPr/>
      </dsp:nvSpPr>
      <dsp:spPr>
        <a:xfrm>
          <a:off x="4147657" y="2212599"/>
          <a:ext cx="1763085" cy="771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How we can ask better thinking questions and encourage better discussion and student participation?</a:t>
          </a:r>
        </a:p>
      </dsp:txBody>
      <dsp:txXfrm>
        <a:off x="4147657" y="2212599"/>
        <a:ext cx="1763085" cy="771350"/>
      </dsp:txXfrm>
    </dsp:sp>
    <dsp:sp modelId="{43CF734F-3FD2-4181-B0BD-823979970277}">
      <dsp:nvSpPr>
        <dsp:cNvPr id="0" name=""/>
        <dsp:cNvSpPr/>
      </dsp:nvSpPr>
      <dsp:spPr>
        <a:xfrm>
          <a:off x="6563084" y="802130"/>
          <a:ext cx="1075482" cy="107548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FB005-8349-4079-AF94-AE1DEFA744D1}">
      <dsp:nvSpPr>
        <dsp:cNvPr id="0" name=""/>
        <dsp:cNvSpPr/>
      </dsp:nvSpPr>
      <dsp:spPr>
        <a:xfrm>
          <a:off x="6792285" y="1031331"/>
          <a:ext cx="617080" cy="6170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C9FFD-2F84-4744-8A35-0AA368415974}">
      <dsp:nvSpPr>
        <dsp:cNvPr id="0" name=""/>
        <dsp:cNvSpPr/>
      </dsp:nvSpPr>
      <dsp:spPr>
        <a:xfrm>
          <a:off x="6219283" y="2212599"/>
          <a:ext cx="1763085" cy="771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How we can intentionally incorporate reflection?</a:t>
          </a:r>
        </a:p>
      </dsp:txBody>
      <dsp:txXfrm>
        <a:off x="6219283" y="2212599"/>
        <a:ext cx="1763085" cy="771350"/>
      </dsp:txXfrm>
    </dsp:sp>
    <dsp:sp modelId="{F855B3B5-48F2-4FFD-9429-C52F4AF79A94}">
      <dsp:nvSpPr>
        <dsp:cNvPr id="0" name=""/>
        <dsp:cNvSpPr/>
      </dsp:nvSpPr>
      <dsp:spPr>
        <a:xfrm>
          <a:off x="8634710" y="802130"/>
          <a:ext cx="1075482" cy="107548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366CA-06C2-4527-A54D-1B5DD0E28D45}">
      <dsp:nvSpPr>
        <dsp:cNvPr id="0" name=""/>
        <dsp:cNvSpPr/>
      </dsp:nvSpPr>
      <dsp:spPr>
        <a:xfrm>
          <a:off x="8863911" y="1031331"/>
          <a:ext cx="617080" cy="6170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A7F4A8-4B90-485F-8BA9-7FC307847B1B}">
      <dsp:nvSpPr>
        <dsp:cNvPr id="0" name=""/>
        <dsp:cNvSpPr/>
      </dsp:nvSpPr>
      <dsp:spPr>
        <a:xfrm>
          <a:off x="8290908" y="2212599"/>
          <a:ext cx="1763085" cy="771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How can we learn if our programs are having an impact on student learning?</a:t>
          </a:r>
        </a:p>
      </dsp:txBody>
      <dsp:txXfrm>
        <a:off x="8290908" y="2212599"/>
        <a:ext cx="1763085" cy="7713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86495-EDE6-499D-9075-A62C1332C82E}">
      <dsp:nvSpPr>
        <dsp:cNvPr id="0" name=""/>
        <dsp:cNvSpPr/>
      </dsp:nvSpPr>
      <dsp:spPr>
        <a:xfrm>
          <a:off x="0" y="689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D2C075-6886-4E5D-843B-FAB2068B6634}">
      <dsp:nvSpPr>
        <dsp:cNvPr id="0" name=""/>
        <dsp:cNvSpPr/>
      </dsp:nvSpPr>
      <dsp:spPr>
        <a:xfrm>
          <a:off x="488194" y="363809"/>
          <a:ext cx="887626" cy="887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8D037-6D5C-4718-BF78-A2E2D335BEDC}">
      <dsp:nvSpPr>
        <dsp:cNvPr id="0" name=""/>
        <dsp:cNvSpPr/>
      </dsp:nvSpPr>
      <dsp:spPr>
        <a:xfrm>
          <a:off x="1864015" y="689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“Traditional” classroom learning, Sage on the Stage</a:t>
          </a:r>
        </a:p>
      </dsp:txBody>
      <dsp:txXfrm>
        <a:off x="1864015" y="689"/>
        <a:ext cx="4933659" cy="1613866"/>
      </dsp:txXfrm>
    </dsp:sp>
    <dsp:sp modelId="{89D45A76-5266-47CC-80C2-F7048E367E77}">
      <dsp:nvSpPr>
        <dsp:cNvPr id="0" name=""/>
        <dsp:cNvSpPr/>
      </dsp:nvSpPr>
      <dsp:spPr>
        <a:xfrm>
          <a:off x="0" y="2018022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BD524C-5F93-483B-A974-DFA36887A988}">
      <dsp:nvSpPr>
        <dsp:cNvPr id="0" name=""/>
        <dsp:cNvSpPr/>
      </dsp:nvSpPr>
      <dsp:spPr>
        <a:xfrm>
          <a:off x="488194" y="2381142"/>
          <a:ext cx="887626" cy="887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79492-ADD8-4E78-A396-0F3D3EFDE911}">
      <dsp:nvSpPr>
        <dsp:cNvPr id="0" name=""/>
        <dsp:cNvSpPr/>
      </dsp:nvSpPr>
      <dsp:spPr>
        <a:xfrm>
          <a:off x="1864015" y="2018022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 script or conveyor belt</a:t>
          </a:r>
        </a:p>
      </dsp:txBody>
      <dsp:txXfrm>
        <a:off x="1864015" y="2018022"/>
        <a:ext cx="4933659" cy="1613866"/>
      </dsp:txXfrm>
    </dsp:sp>
    <dsp:sp modelId="{EA4301B6-0885-46FC-9A5F-10F33CF2FB03}">
      <dsp:nvSpPr>
        <dsp:cNvPr id="0" name=""/>
        <dsp:cNvSpPr/>
      </dsp:nvSpPr>
      <dsp:spPr>
        <a:xfrm>
          <a:off x="0" y="4035355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04C67-138D-4C16-8942-68A8A4827FE5}">
      <dsp:nvSpPr>
        <dsp:cNvPr id="0" name=""/>
        <dsp:cNvSpPr/>
      </dsp:nvSpPr>
      <dsp:spPr>
        <a:xfrm>
          <a:off x="488194" y="4398475"/>
          <a:ext cx="887626" cy="887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1D5FD-516B-4903-B6DF-A3F29D83368C}">
      <dsp:nvSpPr>
        <dsp:cNvPr id="0" name=""/>
        <dsp:cNvSpPr/>
      </dsp:nvSpPr>
      <dsp:spPr>
        <a:xfrm>
          <a:off x="1864015" y="4035355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My own field trip experiences where I remember going, but not what we did or why we went.</a:t>
          </a:r>
        </a:p>
      </dsp:txBody>
      <dsp:txXfrm>
        <a:off x="1864015" y="4035355"/>
        <a:ext cx="4933659" cy="1613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9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09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6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58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3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59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9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0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9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79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42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03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9" r:id="rId5"/>
    <p:sldLayoutId id="2147483743" r:id="rId6"/>
    <p:sldLayoutId id="2147483744" r:id="rId7"/>
    <p:sldLayoutId id="2147483745" r:id="rId8"/>
    <p:sldLayoutId id="2147483748" r:id="rId9"/>
    <p:sldLayoutId id="2147483746" r:id="rId10"/>
    <p:sldLayoutId id="214748374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9333651@N00/14694538240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creativecommons.org/licenses/by-nc-nd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jasongriffey.net/wp/2008/04/27/connections-are-everythin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52B90C-A4CE-417C-A18D-5A22D8CC17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102" b="1628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5373426-E26E-431D-959C-5DB96C0B6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2607" y="1238442"/>
            <a:ext cx="3635926" cy="435575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242451-515F-448F-ACD3-4D0DBF130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3416" y="1475234"/>
            <a:ext cx="3214307" cy="2901694"/>
          </a:xfrm>
        </p:spPr>
        <p:txBody>
          <a:bodyPr anchor="b"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Best Methods for Best Practices in 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F9A346-351B-4325-A5B9-98893A848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7750" y="4608576"/>
            <a:ext cx="3205640" cy="774186"/>
          </a:xfrm>
        </p:spPr>
        <p:txBody>
          <a:bodyPr anchor="t">
            <a:normAutofit fontScale="85000" lnSpcReduction="10000"/>
          </a:bodyPr>
          <a:lstStyle/>
          <a:p>
            <a:r>
              <a:rPr lang="en-US" sz="2000" dirty="0"/>
              <a:t>Connecting formal and non-formal education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76090" y="4508519"/>
            <a:ext cx="31089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DC90921-9082-491B-940E-827D679F3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0277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1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13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5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FD1870-4F8C-4397-A554-E61596537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16835"/>
            <a:ext cx="5977937" cy="16665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Contact Info</a:t>
            </a:r>
          </a:p>
        </p:txBody>
      </p:sp>
      <p:cxnSp>
        <p:nvCxnSpPr>
          <p:cNvPr id="23" name="Straight Connector 17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5896" y="2353592"/>
            <a:ext cx="53035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4A486-CD52-41AC-8DE7-4DFC778B4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7279" y="2546224"/>
            <a:ext cx="5977938" cy="3342747"/>
          </a:xfrm>
        </p:spPr>
        <p:txBody>
          <a:bodyPr vert="horz" lIns="0" tIns="45720" rIns="0" bIns="45720" rtlCol="0">
            <a:normAutofit/>
          </a:bodyPr>
          <a:lstStyle/>
          <a:p>
            <a:r>
              <a:rPr lang="en-US" dirty="0"/>
              <a:t>Michelle K. Pearce</a:t>
            </a:r>
          </a:p>
          <a:p>
            <a:r>
              <a:rPr lang="en-US" dirty="0"/>
              <a:t>mpearce@ncarboretum.org</a:t>
            </a:r>
          </a:p>
        </p:txBody>
      </p:sp>
      <p:pic>
        <p:nvPicPr>
          <p:cNvPr id="6" name="Content Placeholder 5" descr="A close up of a flower garden&#10;&#10;Description automatically generated">
            <a:extLst>
              <a:ext uri="{FF2B5EF4-FFF2-40B4-BE49-F238E27FC236}">
                <a16:creationId xmlns:a16="http://schemas.microsoft.com/office/drawing/2014/main" id="{7D044E8D-DE73-4C0D-B3D6-9337A10D54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0954"/>
          <a:stretch/>
        </p:blipFill>
        <p:spPr>
          <a:xfrm>
            <a:off x="7611902" y="10"/>
            <a:ext cx="4580097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33AECB-8AA6-4AF9-B670-9DEE42285CED}"/>
              </a:ext>
            </a:extLst>
          </p:cNvPr>
          <p:cNvSpPr txBox="1"/>
          <p:nvPr/>
        </p:nvSpPr>
        <p:spPr>
          <a:xfrm>
            <a:off x="9732672" y="6657945"/>
            <a:ext cx="2459327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flickr.com/photos/89333651@N00/146945382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1191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4D0E555-16F6-44D0-BF56-AF5FF5BDE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117041D-1A7B-4ECA-AB68-3CFDB6726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4" cy="6858000"/>
          </a:xfrm>
          <a:prstGeom prst="rect">
            <a:avLst/>
          </a:prstGeom>
          <a:solidFill>
            <a:srgbClr val="404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CD4745-9C87-41B2-A721-50E932A13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9" y="640080"/>
            <a:ext cx="3659246" cy="28626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Michelle K. Pearce, MA Ed</a:t>
            </a:r>
            <a:br>
              <a:rPr lang="en-US" sz="2400" dirty="0">
                <a:solidFill>
                  <a:srgbClr val="FFFFFF"/>
                </a:solidFill>
              </a:rPr>
            </a:b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School and Public Programs Coordinator at The NC Arboretum</a:t>
            </a:r>
            <a:br>
              <a:rPr lang="en-US" sz="2400" dirty="0">
                <a:solidFill>
                  <a:srgbClr val="FFFFFF"/>
                </a:solidFill>
              </a:rPr>
            </a:b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NC Certified Env. Educator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BCD2462-4C1E-401A-AC2D-F799A138B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852" y="3663649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picture containing water, nature, surfing, wave&#10;&#10;Description automatically generated">
            <a:extLst>
              <a:ext uri="{FF2B5EF4-FFF2-40B4-BE49-F238E27FC236}">
                <a16:creationId xmlns:a16="http://schemas.microsoft.com/office/drawing/2014/main" id="{E3F0353E-9A9D-43B9-8410-8945135F57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82335" y="1836549"/>
            <a:ext cx="6275667" cy="31849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7340CE-A8BA-4DF7-B893-4834FA3E8928}"/>
              </a:ext>
            </a:extLst>
          </p:cNvPr>
          <p:cNvSpPr txBox="1"/>
          <p:nvPr/>
        </p:nvSpPr>
        <p:spPr>
          <a:xfrm>
            <a:off x="9238136" y="4821395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jasongriffey.net/wp/2008/04/27/connections-are-everything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9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C5098-E861-47C7-ABD5-1185F21A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I notice…</a:t>
            </a:r>
          </a:p>
        </p:txBody>
      </p:sp>
      <p:graphicFrame>
        <p:nvGraphicFramePr>
          <p:cNvPr id="32" name="TextBox 3">
            <a:extLst>
              <a:ext uri="{FF2B5EF4-FFF2-40B4-BE49-F238E27FC236}">
                <a16:creationId xmlns:a16="http://schemas.microsoft.com/office/drawing/2014/main" id="{248D74E5-AE1A-42DB-97E7-302DF6911C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052834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322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C5098-E861-47C7-ABD5-1185F21A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I wonder…</a:t>
            </a:r>
          </a:p>
        </p:txBody>
      </p:sp>
      <p:graphicFrame>
        <p:nvGraphicFramePr>
          <p:cNvPr id="25" name="TextBox 2">
            <a:extLst>
              <a:ext uri="{FF2B5EF4-FFF2-40B4-BE49-F238E27FC236}">
                <a16:creationId xmlns:a16="http://schemas.microsoft.com/office/drawing/2014/main" id="{FC6C182B-AD42-4948-8B22-A7477D275E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5029844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005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22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EC5098-E861-47C7-ABD5-1185F21A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It reminds me of…</a:t>
            </a:r>
          </a:p>
        </p:txBody>
      </p:sp>
      <p:graphicFrame>
        <p:nvGraphicFramePr>
          <p:cNvPr id="18" name="TextBox 15">
            <a:extLst>
              <a:ext uri="{FF2B5EF4-FFF2-40B4-BE49-F238E27FC236}">
                <a16:creationId xmlns:a16="http://schemas.microsoft.com/office/drawing/2014/main" id="{1B36B580-9FAD-4D0C-8FE7-8B74FB2A35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017754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639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D34E7-E36F-43EC-B031-2770E779F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1626B-20FE-4384-A1FF-DCABBA738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What are the grade level standards’ Learning Targets?</a:t>
            </a:r>
          </a:p>
          <a:p>
            <a:pPr lvl="1"/>
            <a:r>
              <a:rPr lang="en-US" dirty="0"/>
              <a:t>Really read through the Unpacked Content (NC Standard Course of Study)</a:t>
            </a:r>
          </a:p>
          <a:p>
            <a:pPr lvl="1"/>
            <a:r>
              <a:rPr lang="en-US" dirty="0"/>
              <a:t>Evaluate how our programs are aligned and focusing in on quality of content vs. quantity</a:t>
            </a:r>
          </a:p>
          <a:p>
            <a:pPr lvl="2"/>
            <a:r>
              <a:rPr lang="en-US" dirty="0"/>
              <a:t>Are we just providing vocabulary? Are we making this program special to our location?</a:t>
            </a:r>
          </a:p>
          <a:p>
            <a:r>
              <a:rPr lang="en-US" dirty="0"/>
              <a:t>Formative Assessment in EE</a:t>
            </a:r>
          </a:p>
          <a:p>
            <a:pPr lvl="1"/>
            <a:r>
              <a:rPr lang="en-US" dirty="0"/>
              <a:t>Probes written to grade level standards; also check for misconceptions (Page Keeley); very adaptable</a:t>
            </a:r>
          </a:p>
          <a:p>
            <a:pPr lvl="1"/>
            <a:r>
              <a:rPr lang="en-US" dirty="0"/>
              <a:t>These were used for data collection as pre and post tests…and retention tests too!</a:t>
            </a:r>
          </a:p>
          <a:p>
            <a:r>
              <a:rPr lang="en-US" dirty="0"/>
              <a:t>Learning Cycle or 5E lesson formatting</a:t>
            </a:r>
          </a:p>
          <a:p>
            <a:pPr lvl="1"/>
            <a:r>
              <a:rPr lang="en-US" dirty="0"/>
              <a:t>Lots of research on the effectiveness of 5E/Learning Cycle in the classroom and in residential EE programming</a:t>
            </a:r>
          </a:p>
          <a:p>
            <a:pPr lvl="1"/>
            <a:r>
              <a:rPr lang="en-US" dirty="0"/>
              <a:t>Teachers learn this in their methods courses in school AND it’s returning to the EE world (The BEETLES Project)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4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40EBE-E76E-4ABD-AEC4-E3D69B181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Then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02168-04C4-4DBB-93C5-021FC3A65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Action Research Project</a:t>
            </a:r>
          </a:p>
          <a:p>
            <a:pPr lvl="1"/>
            <a:r>
              <a:rPr lang="en-US" dirty="0"/>
              <a:t>Control and Treatment groups, randomly assigned</a:t>
            </a:r>
          </a:p>
          <a:p>
            <a:pPr lvl="1"/>
            <a:r>
              <a:rPr lang="en-US" dirty="0"/>
              <a:t>Content to Application (Control) and 5E or Learning Cycle Model (Treatment)</a:t>
            </a:r>
          </a:p>
          <a:p>
            <a:pPr lvl="1"/>
            <a:r>
              <a:rPr lang="en-US" dirty="0"/>
              <a:t>Collected data using an adapted Page Keeley formative assessment probe</a:t>
            </a:r>
          </a:p>
          <a:p>
            <a:pPr lvl="2"/>
            <a:r>
              <a:rPr lang="en-US" dirty="0"/>
              <a:t>5 forced choice True or False questions </a:t>
            </a:r>
          </a:p>
          <a:p>
            <a:pPr lvl="2"/>
            <a:r>
              <a:rPr lang="en-US" dirty="0"/>
              <a:t>Collected Pre and Post data DURING the program and then in a retention test 4-6 weeks post</a:t>
            </a:r>
          </a:p>
        </p:txBody>
      </p:sp>
    </p:spTree>
    <p:extLst>
      <p:ext uri="{BB962C8B-B14F-4D97-AF65-F5344CB8AC3E}">
        <p14:creationId xmlns:p14="http://schemas.microsoft.com/office/powerpoint/2010/main" val="96651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8F699-520F-4797-8660-F62D4DD1A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158D6-BD41-4705-9B6F-26A4E1A55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Post test results for Control and Treatment were almost identical –</a:t>
            </a:r>
          </a:p>
          <a:p>
            <a:r>
              <a:rPr lang="en-US" dirty="0"/>
              <a:t> LEARNING OUTSIDE WORKED!</a:t>
            </a:r>
          </a:p>
          <a:p>
            <a:endParaRPr lang="en-US" dirty="0"/>
          </a:p>
          <a:p>
            <a:r>
              <a:rPr lang="en-US" dirty="0"/>
              <a:t>Retention test results for Treatment were the same as their post test results – </a:t>
            </a:r>
          </a:p>
          <a:p>
            <a:r>
              <a:rPr lang="en-US" dirty="0"/>
              <a:t>THE KNOWLEDGE STUCK!</a:t>
            </a:r>
          </a:p>
          <a:p>
            <a:endParaRPr lang="en-US" dirty="0"/>
          </a:p>
          <a:p>
            <a:r>
              <a:rPr lang="en-US" dirty="0"/>
              <a:t>Retention test results for Control groups were almost equal to their pre test results – </a:t>
            </a:r>
          </a:p>
          <a:p>
            <a:r>
              <a:rPr lang="en-US" dirty="0"/>
              <a:t>WAIT WHAT?!?!?!</a:t>
            </a:r>
          </a:p>
        </p:txBody>
      </p:sp>
    </p:spTree>
    <p:extLst>
      <p:ext uri="{BB962C8B-B14F-4D97-AF65-F5344CB8AC3E}">
        <p14:creationId xmlns:p14="http://schemas.microsoft.com/office/powerpoint/2010/main" val="344854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A05BAF7-BE0C-4086-A5EC-F9DBE0312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Gained…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54BF39-5503-48F3-A19B-813BAEEE0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connection between content driven-programming and inquiry-based programming is</a:t>
            </a:r>
          </a:p>
          <a:p>
            <a:r>
              <a:rPr lang="en-US" sz="2800" dirty="0"/>
              <a:t>Guided Inquiry</a:t>
            </a:r>
          </a:p>
          <a:p>
            <a:r>
              <a:rPr lang="en-US" dirty="0"/>
              <a:t>The connection between using best practices in researched teaching methods, questioning strategies is</a:t>
            </a:r>
          </a:p>
          <a:p>
            <a:r>
              <a:rPr lang="en-US" sz="2800" dirty="0"/>
              <a:t>Students interact more with the content</a:t>
            </a:r>
          </a:p>
          <a:p>
            <a:r>
              <a:rPr lang="en-US" dirty="0"/>
              <a:t>The connection between formative assessment and allowing time and space for student reflection can</a:t>
            </a:r>
          </a:p>
          <a:p>
            <a:r>
              <a:rPr lang="en-US" sz="2800" dirty="0"/>
              <a:t>Help you learn about your program effectiveness AND help your educators learn about their effectiveness</a:t>
            </a:r>
          </a:p>
        </p:txBody>
      </p:sp>
    </p:spTree>
    <p:extLst>
      <p:ext uri="{BB962C8B-B14F-4D97-AF65-F5344CB8AC3E}">
        <p14:creationId xmlns:p14="http://schemas.microsoft.com/office/powerpoint/2010/main" val="39521744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841"/>
      </a:dk2>
      <a:lt2>
        <a:srgbClr val="E2E8E6"/>
      </a:lt2>
      <a:accent1>
        <a:srgbClr val="C34DA6"/>
      </a:accent1>
      <a:accent2>
        <a:srgbClr val="B13B63"/>
      </a:accent2>
      <a:accent3>
        <a:srgbClr val="C3564D"/>
      </a:accent3>
      <a:accent4>
        <a:srgbClr val="3BB13B"/>
      </a:accent4>
      <a:accent5>
        <a:srgbClr val="48B777"/>
      </a:accent5>
      <a:accent6>
        <a:srgbClr val="3BB19E"/>
      </a:accent6>
      <a:hlink>
        <a:srgbClr val="319472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507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RetrospectVTI</vt:lpstr>
      <vt:lpstr>Best Methods for Best Practices in EE</vt:lpstr>
      <vt:lpstr>Michelle K. Pearce, MA Ed  School and Public Programs Coordinator at The NC Arboretum  NC Certified Env. Educator</vt:lpstr>
      <vt:lpstr>I notice…</vt:lpstr>
      <vt:lpstr>I wonder…</vt:lpstr>
      <vt:lpstr>It reminds me of…</vt:lpstr>
      <vt:lpstr>Now What?</vt:lpstr>
      <vt:lpstr>Then What?</vt:lpstr>
      <vt:lpstr>So What?</vt:lpstr>
      <vt:lpstr>What We Gained…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Methods for Best Practices in EE</dc:title>
  <dc:creator>Michelle Pearce</dc:creator>
  <cp:lastModifiedBy>Michelle Pearce</cp:lastModifiedBy>
  <cp:revision>1</cp:revision>
  <dcterms:created xsi:type="dcterms:W3CDTF">2019-10-17T04:23:50Z</dcterms:created>
  <dcterms:modified xsi:type="dcterms:W3CDTF">2019-10-17T04:28:44Z</dcterms:modified>
</cp:coreProperties>
</file>