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3" r:id="rId3"/>
    <p:sldId id="262" r:id="rId4"/>
    <p:sldId id="258" r:id="rId5"/>
    <p:sldId id="259" r:id="rId6"/>
    <p:sldId id="260" r:id="rId7"/>
    <p:sldId id="264" r:id="rId8"/>
    <p:sldId id="265" r:id="rId9"/>
    <p:sldId id="266" r:id="rId10"/>
    <p:sldId id="267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62" autoAdjust="0"/>
  </p:normalViewPr>
  <p:slideViewPr>
    <p:cSldViewPr>
      <p:cViewPr>
        <p:scale>
          <a:sx n="58" d="100"/>
          <a:sy n="58" d="100"/>
        </p:scale>
        <p:origin x="152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C52F93-A775-47C3-9A69-12225A657933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43FEA9-20EB-4479-A6A7-545C8ADA8E12}">
      <dgm:prSet phldrT="[Text]"/>
      <dgm:spPr/>
      <dgm:t>
        <a:bodyPr/>
        <a:lstStyle/>
        <a:p>
          <a:r>
            <a:rPr lang="en-US" b="1" dirty="0" smtClean="0"/>
            <a:t>Documents</a:t>
          </a:r>
          <a:endParaRPr lang="en-US" b="1" dirty="0"/>
        </a:p>
      </dgm:t>
    </dgm:pt>
    <dgm:pt modelId="{6987F18D-CD75-4FF3-A277-937E9B35ABDE}" type="parTrans" cxnId="{CBABDD3B-69FF-4464-8D14-66D5FD033639}">
      <dgm:prSet/>
      <dgm:spPr/>
      <dgm:t>
        <a:bodyPr/>
        <a:lstStyle/>
        <a:p>
          <a:endParaRPr lang="en-US"/>
        </a:p>
      </dgm:t>
    </dgm:pt>
    <dgm:pt modelId="{B64B215B-ED6A-4755-87E6-E2BD197C711E}" type="sibTrans" cxnId="{CBABDD3B-69FF-4464-8D14-66D5FD033639}">
      <dgm:prSet/>
      <dgm:spPr/>
      <dgm:t>
        <a:bodyPr/>
        <a:lstStyle/>
        <a:p>
          <a:endParaRPr lang="en-US"/>
        </a:p>
      </dgm:t>
    </dgm:pt>
    <dgm:pt modelId="{2F44D33F-325C-4B86-AD0F-A771CA80F5D1}">
      <dgm:prSet phldrT="[Text]"/>
      <dgm:spPr>
        <a:solidFill>
          <a:schemeClr val="accent1">
            <a:lumMod val="20000"/>
            <a:lumOff val="80000"/>
            <a:alpha val="89804"/>
          </a:schemeClr>
        </a:solidFill>
      </dgm:spPr>
      <dgm:t>
        <a:bodyPr/>
        <a:lstStyle/>
        <a:p>
          <a:r>
            <a:rPr lang="en-US" b="1" dirty="0" smtClean="0"/>
            <a:t>Résumé</a:t>
          </a:r>
          <a:endParaRPr lang="en-US" b="1" dirty="0"/>
        </a:p>
      </dgm:t>
    </dgm:pt>
    <dgm:pt modelId="{AD6AF50D-34B2-4AEE-AC78-E6973A7E79CF}" type="parTrans" cxnId="{CCCFE8F4-B0D7-43FC-B33F-F52B7EA51C26}">
      <dgm:prSet/>
      <dgm:spPr/>
      <dgm:t>
        <a:bodyPr/>
        <a:lstStyle/>
        <a:p>
          <a:endParaRPr lang="en-US"/>
        </a:p>
      </dgm:t>
    </dgm:pt>
    <dgm:pt modelId="{B43EB09A-8D15-4342-B2AD-FB58506FB43E}" type="sibTrans" cxnId="{CCCFE8F4-B0D7-43FC-B33F-F52B7EA51C26}">
      <dgm:prSet/>
      <dgm:spPr/>
      <dgm:t>
        <a:bodyPr/>
        <a:lstStyle/>
        <a:p>
          <a:endParaRPr lang="en-US"/>
        </a:p>
      </dgm:t>
    </dgm:pt>
    <dgm:pt modelId="{AACDF9D4-69FE-4D1B-815A-98C5CCA05280}">
      <dgm:prSet phldrT="[Text]"/>
      <dgm:spPr>
        <a:solidFill>
          <a:schemeClr val="accent1">
            <a:lumMod val="20000"/>
            <a:lumOff val="80000"/>
            <a:alpha val="89804"/>
          </a:schemeClr>
        </a:solidFill>
      </dgm:spPr>
      <dgm:t>
        <a:bodyPr/>
        <a:lstStyle/>
        <a:p>
          <a:r>
            <a:rPr lang="en-US" b="1" dirty="0" smtClean="0"/>
            <a:t>Cover letter</a:t>
          </a:r>
          <a:endParaRPr lang="en-US" b="1" dirty="0"/>
        </a:p>
      </dgm:t>
    </dgm:pt>
    <dgm:pt modelId="{1E2D7DEB-62BA-4D5C-A073-F8509C4EE692}" type="parTrans" cxnId="{978BD4AA-1D3E-4496-935A-1CBE996296A2}">
      <dgm:prSet/>
      <dgm:spPr/>
      <dgm:t>
        <a:bodyPr/>
        <a:lstStyle/>
        <a:p>
          <a:endParaRPr lang="en-US"/>
        </a:p>
      </dgm:t>
    </dgm:pt>
    <dgm:pt modelId="{6B7C84E3-A6A5-4EA4-A0CC-4FE2174BB382}" type="sibTrans" cxnId="{978BD4AA-1D3E-4496-935A-1CBE996296A2}">
      <dgm:prSet/>
      <dgm:spPr/>
      <dgm:t>
        <a:bodyPr/>
        <a:lstStyle/>
        <a:p>
          <a:endParaRPr lang="en-US"/>
        </a:p>
      </dgm:t>
    </dgm:pt>
    <dgm:pt modelId="{7846C2EB-B940-4351-84FD-E9335E0614CC}">
      <dgm:prSet phldrT="[Text]"/>
      <dgm:spPr/>
      <dgm:t>
        <a:bodyPr/>
        <a:lstStyle/>
        <a:p>
          <a:r>
            <a:rPr lang="en-US" b="1" dirty="0" smtClean="0"/>
            <a:t>Research</a:t>
          </a:r>
          <a:endParaRPr lang="en-US" b="1" dirty="0"/>
        </a:p>
      </dgm:t>
    </dgm:pt>
    <dgm:pt modelId="{CF82DE5B-06F1-470C-95E8-441A31119407}" type="parTrans" cxnId="{B65737DC-3578-4CF1-915F-B4978897F60F}">
      <dgm:prSet/>
      <dgm:spPr/>
      <dgm:t>
        <a:bodyPr/>
        <a:lstStyle/>
        <a:p>
          <a:endParaRPr lang="en-US"/>
        </a:p>
      </dgm:t>
    </dgm:pt>
    <dgm:pt modelId="{200A740D-1FC5-4623-9DDD-CF85704BE472}" type="sibTrans" cxnId="{B65737DC-3578-4CF1-915F-B4978897F60F}">
      <dgm:prSet/>
      <dgm:spPr/>
      <dgm:t>
        <a:bodyPr/>
        <a:lstStyle/>
        <a:p>
          <a:endParaRPr lang="en-US"/>
        </a:p>
      </dgm:t>
    </dgm:pt>
    <dgm:pt modelId="{560D3A1A-8525-499A-AA95-159A3BBDD6F1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smtClean="0"/>
            <a:t>Position</a:t>
          </a:r>
          <a:endParaRPr lang="en-US" b="1" dirty="0"/>
        </a:p>
      </dgm:t>
    </dgm:pt>
    <dgm:pt modelId="{471B399A-A944-4B05-AA8F-7F6E3788622B}" type="parTrans" cxnId="{F55187E6-A8DB-42F3-8FA2-2F72B15B5F35}">
      <dgm:prSet/>
      <dgm:spPr/>
      <dgm:t>
        <a:bodyPr/>
        <a:lstStyle/>
        <a:p>
          <a:endParaRPr lang="en-US"/>
        </a:p>
      </dgm:t>
    </dgm:pt>
    <dgm:pt modelId="{4860700A-BF91-47B8-9A38-59690ECB0837}" type="sibTrans" cxnId="{F55187E6-A8DB-42F3-8FA2-2F72B15B5F35}">
      <dgm:prSet/>
      <dgm:spPr/>
      <dgm:t>
        <a:bodyPr/>
        <a:lstStyle/>
        <a:p>
          <a:endParaRPr lang="en-US"/>
        </a:p>
      </dgm:t>
    </dgm:pt>
    <dgm:pt modelId="{F91348DF-4DE4-4CCD-A70D-D02E2CB9AF6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/>
            <a:t>Company</a:t>
          </a:r>
          <a:endParaRPr lang="en-US" b="1" dirty="0"/>
        </a:p>
      </dgm:t>
    </dgm:pt>
    <dgm:pt modelId="{08CE6213-E85B-41B3-8FBC-56136A1369DD}" type="parTrans" cxnId="{1B5CFBA0-4D44-4033-B8EE-637055EDCCA7}">
      <dgm:prSet/>
      <dgm:spPr/>
      <dgm:t>
        <a:bodyPr/>
        <a:lstStyle/>
        <a:p>
          <a:endParaRPr lang="en-US"/>
        </a:p>
      </dgm:t>
    </dgm:pt>
    <dgm:pt modelId="{6CEFE3EB-306E-4694-B387-A50E2536B52D}" type="sibTrans" cxnId="{1B5CFBA0-4D44-4033-B8EE-637055EDCCA7}">
      <dgm:prSet/>
      <dgm:spPr/>
      <dgm:t>
        <a:bodyPr/>
        <a:lstStyle/>
        <a:p>
          <a:endParaRPr lang="en-US"/>
        </a:p>
      </dgm:t>
    </dgm:pt>
    <dgm:pt modelId="{5EB52A35-6837-4967-A238-B2CBBDC86669}">
      <dgm:prSet phldrT="[Text]"/>
      <dgm:spPr/>
      <dgm:t>
        <a:bodyPr/>
        <a:lstStyle/>
        <a:p>
          <a:r>
            <a:rPr lang="en-US" b="1" dirty="0" smtClean="0"/>
            <a:t>Network</a:t>
          </a:r>
          <a:endParaRPr lang="en-US" b="1" dirty="0"/>
        </a:p>
      </dgm:t>
    </dgm:pt>
    <dgm:pt modelId="{6CE6DC71-A0A0-42B1-B1C9-EE3B4EFFA001}" type="parTrans" cxnId="{9B931615-F6B6-4FFD-A957-9438F6560F9D}">
      <dgm:prSet/>
      <dgm:spPr/>
      <dgm:t>
        <a:bodyPr/>
        <a:lstStyle/>
        <a:p>
          <a:endParaRPr lang="en-US"/>
        </a:p>
      </dgm:t>
    </dgm:pt>
    <dgm:pt modelId="{CC8A8635-5EB2-470F-A7AE-9F346C7AC26E}" type="sibTrans" cxnId="{9B931615-F6B6-4FFD-A957-9438F6560F9D}">
      <dgm:prSet/>
      <dgm:spPr/>
      <dgm:t>
        <a:bodyPr/>
        <a:lstStyle/>
        <a:p>
          <a:endParaRPr lang="en-US"/>
        </a:p>
      </dgm:t>
    </dgm:pt>
    <dgm:pt modelId="{4EACD7E7-BD16-4E17-9718-5F035C299C55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/>
            <a:t>“…or Not Work!”</a:t>
          </a:r>
          <a:endParaRPr lang="en-US" b="1" dirty="0"/>
        </a:p>
      </dgm:t>
    </dgm:pt>
    <dgm:pt modelId="{ABBD3E95-E00C-40F9-AA9C-7E6EBDC215A0}" type="parTrans" cxnId="{5E12E7F5-863B-435F-A9E0-D30AE7E59D23}">
      <dgm:prSet/>
      <dgm:spPr/>
      <dgm:t>
        <a:bodyPr/>
        <a:lstStyle/>
        <a:p>
          <a:endParaRPr lang="en-US"/>
        </a:p>
      </dgm:t>
    </dgm:pt>
    <dgm:pt modelId="{C5BF7D10-845B-48E0-BCBC-5973AA07C03C}" type="sibTrans" cxnId="{5E12E7F5-863B-435F-A9E0-D30AE7E59D23}">
      <dgm:prSet/>
      <dgm:spPr/>
      <dgm:t>
        <a:bodyPr/>
        <a:lstStyle/>
        <a:p>
          <a:endParaRPr lang="en-US"/>
        </a:p>
      </dgm:t>
    </dgm:pt>
    <dgm:pt modelId="{DAEA9519-4E60-49A4-8FE8-A153B430DE68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/>
            <a:t>Targeted (avoid CareerBuilder)</a:t>
          </a:r>
          <a:endParaRPr lang="en-US" b="1" dirty="0"/>
        </a:p>
      </dgm:t>
    </dgm:pt>
    <dgm:pt modelId="{31515F2B-98C3-44D1-B3C6-ADD5F1EDCD52}" type="parTrans" cxnId="{B0F66C86-38D0-47A5-9E23-FA22F74CCBD7}">
      <dgm:prSet/>
      <dgm:spPr/>
      <dgm:t>
        <a:bodyPr/>
        <a:lstStyle/>
        <a:p>
          <a:endParaRPr lang="en-US"/>
        </a:p>
      </dgm:t>
    </dgm:pt>
    <dgm:pt modelId="{3B91FC4C-5136-4083-B501-F680DC26E4E6}" type="sibTrans" cxnId="{B0F66C86-38D0-47A5-9E23-FA22F74CCBD7}">
      <dgm:prSet/>
      <dgm:spPr/>
      <dgm:t>
        <a:bodyPr/>
        <a:lstStyle/>
        <a:p>
          <a:endParaRPr lang="en-US"/>
        </a:p>
      </dgm:t>
    </dgm:pt>
    <dgm:pt modelId="{77FD859D-5C4E-4347-AE14-59D485F6AC0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smtClean="0"/>
            <a:t>Industry</a:t>
          </a:r>
          <a:endParaRPr lang="en-US" b="1" dirty="0"/>
        </a:p>
      </dgm:t>
    </dgm:pt>
    <dgm:pt modelId="{A2A692F6-18E0-49C1-8B19-1B6E43D90711}" type="parTrans" cxnId="{CBF0D8C2-685C-4A35-ABB9-70DDC7CCEB8A}">
      <dgm:prSet/>
      <dgm:spPr/>
      <dgm:t>
        <a:bodyPr/>
        <a:lstStyle/>
        <a:p>
          <a:endParaRPr lang="en-US"/>
        </a:p>
      </dgm:t>
    </dgm:pt>
    <dgm:pt modelId="{94FF2E65-2411-422D-A3D8-28FF860BBB25}" type="sibTrans" cxnId="{CBF0D8C2-685C-4A35-ABB9-70DDC7CCEB8A}">
      <dgm:prSet/>
      <dgm:spPr/>
      <dgm:t>
        <a:bodyPr/>
        <a:lstStyle/>
        <a:p>
          <a:endParaRPr lang="en-US"/>
        </a:p>
      </dgm:t>
    </dgm:pt>
    <dgm:pt modelId="{2E3AB990-14AA-4ED6-AC76-07867B3F4B3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/>
            <a:t>LinkedIn</a:t>
          </a:r>
          <a:endParaRPr lang="en-US" b="1" dirty="0"/>
        </a:p>
      </dgm:t>
    </dgm:pt>
    <dgm:pt modelId="{29D36C5C-9BE6-4918-8E28-47F7862F8462}" type="parTrans" cxnId="{5BE0C671-7D2A-4C77-BD17-453841F11B5D}">
      <dgm:prSet/>
      <dgm:spPr/>
      <dgm:t>
        <a:bodyPr/>
        <a:lstStyle/>
        <a:p>
          <a:endParaRPr lang="en-US"/>
        </a:p>
      </dgm:t>
    </dgm:pt>
    <dgm:pt modelId="{B6EB328B-CE44-47BA-9FB5-1C5B3B1BA29A}" type="sibTrans" cxnId="{5BE0C671-7D2A-4C77-BD17-453841F11B5D}">
      <dgm:prSet/>
      <dgm:spPr/>
      <dgm:t>
        <a:bodyPr/>
        <a:lstStyle/>
        <a:p>
          <a:endParaRPr lang="en-US"/>
        </a:p>
      </dgm:t>
    </dgm:pt>
    <dgm:pt modelId="{B4C88CA1-808F-4E10-9DDF-82497693CB7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/>
            <a:t>Alumni, Family, Friends</a:t>
          </a:r>
          <a:endParaRPr lang="en-US" b="1" dirty="0"/>
        </a:p>
      </dgm:t>
    </dgm:pt>
    <dgm:pt modelId="{A8B359C4-A0C7-48EC-AE55-FFE6ED84381E}" type="parTrans" cxnId="{FA00F5E4-6B41-4C97-A4AD-7A0BF11D2340}">
      <dgm:prSet/>
      <dgm:spPr/>
      <dgm:t>
        <a:bodyPr/>
        <a:lstStyle/>
        <a:p>
          <a:endParaRPr lang="en-US"/>
        </a:p>
      </dgm:t>
    </dgm:pt>
    <dgm:pt modelId="{D8407D97-B6A0-4725-BAB7-49F2CB7E4569}" type="sibTrans" cxnId="{FA00F5E4-6B41-4C97-A4AD-7A0BF11D2340}">
      <dgm:prSet/>
      <dgm:spPr/>
      <dgm:t>
        <a:bodyPr/>
        <a:lstStyle/>
        <a:p>
          <a:endParaRPr lang="en-US"/>
        </a:p>
      </dgm:t>
    </dgm:pt>
    <dgm:pt modelId="{2DD1A19C-0839-42B1-86A6-66799A0C95FE}">
      <dgm:prSet phldrT="[Text]"/>
      <dgm:spPr/>
      <dgm:t>
        <a:bodyPr/>
        <a:lstStyle/>
        <a:p>
          <a:r>
            <a:rPr lang="en-US" b="1" dirty="0" smtClean="0"/>
            <a:t>Search</a:t>
          </a:r>
          <a:endParaRPr lang="en-US" b="1" dirty="0"/>
        </a:p>
      </dgm:t>
    </dgm:pt>
    <dgm:pt modelId="{11928EE4-9B7D-4F91-BD7F-754D9D8E6187}" type="parTrans" cxnId="{790B364B-953B-4D9C-A207-597157A38658}">
      <dgm:prSet/>
      <dgm:spPr/>
      <dgm:t>
        <a:bodyPr/>
        <a:lstStyle/>
        <a:p>
          <a:endParaRPr lang="en-US"/>
        </a:p>
      </dgm:t>
    </dgm:pt>
    <dgm:pt modelId="{4977A64F-7858-4BE5-B616-9B19FC05F0D0}" type="sibTrans" cxnId="{790B364B-953B-4D9C-A207-597157A38658}">
      <dgm:prSet/>
      <dgm:spPr/>
      <dgm:t>
        <a:bodyPr/>
        <a:lstStyle/>
        <a:p>
          <a:endParaRPr lang="en-US"/>
        </a:p>
      </dgm:t>
    </dgm:pt>
    <dgm:pt modelId="{04D56CE3-0CAD-471A-B0BC-4BADC0A57709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/>
            <a:t>Professional Associations</a:t>
          </a:r>
          <a:endParaRPr lang="en-US" b="1" dirty="0"/>
        </a:p>
      </dgm:t>
    </dgm:pt>
    <dgm:pt modelId="{3602E4F7-71BD-4BE7-8070-AD46DEF7549E}" type="parTrans" cxnId="{4DDEFFB2-5A8D-4EA7-8129-3F8AB768B507}">
      <dgm:prSet/>
      <dgm:spPr/>
      <dgm:t>
        <a:bodyPr/>
        <a:lstStyle/>
        <a:p>
          <a:endParaRPr lang="en-US"/>
        </a:p>
      </dgm:t>
    </dgm:pt>
    <dgm:pt modelId="{164FCDDA-4D83-483A-9174-85D45E02F5E0}" type="sibTrans" cxnId="{4DDEFFB2-5A8D-4EA7-8129-3F8AB768B507}">
      <dgm:prSet/>
      <dgm:spPr/>
      <dgm:t>
        <a:bodyPr/>
        <a:lstStyle/>
        <a:p>
          <a:endParaRPr lang="en-US"/>
        </a:p>
      </dgm:t>
    </dgm:pt>
    <dgm:pt modelId="{7937CC64-3F27-4A91-9B9F-F0F5496639A7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/>
            <a:t>To Apply or Not to Apply…</a:t>
          </a:r>
          <a:endParaRPr lang="en-US" b="1" dirty="0"/>
        </a:p>
      </dgm:t>
    </dgm:pt>
    <dgm:pt modelId="{23C8BC9E-02A3-42E1-A239-4E059E55DB3C}" type="parTrans" cxnId="{EA0934D3-4380-4233-9929-566E69F6D03F}">
      <dgm:prSet/>
      <dgm:spPr/>
      <dgm:t>
        <a:bodyPr/>
        <a:lstStyle/>
        <a:p>
          <a:endParaRPr lang="en-US"/>
        </a:p>
      </dgm:t>
    </dgm:pt>
    <dgm:pt modelId="{5885696F-A094-48AD-9C45-EB54DE047946}" type="sibTrans" cxnId="{EA0934D3-4380-4233-9929-566E69F6D03F}">
      <dgm:prSet/>
      <dgm:spPr/>
      <dgm:t>
        <a:bodyPr/>
        <a:lstStyle/>
        <a:p>
          <a:endParaRPr lang="en-US"/>
        </a:p>
      </dgm:t>
    </dgm:pt>
    <dgm:pt modelId="{5375F1E1-D483-4593-BADC-5CB9AB49FF5A}" type="pres">
      <dgm:prSet presAssocID="{7DC52F93-A775-47C3-9A69-12225A65793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FD1987-B5A2-41E5-95FB-47EBD4A0498B}" type="pres">
      <dgm:prSet presAssocID="{8943FEA9-20EB-4479-A6A7-545C8ADA8E12}" presName="composite" presStyleCnt="0"/>
      <dgm:spPr/>
    </dgm:pt>
    <dgm:pt modelId="{E52A4861-A697-4516-A60F-4DBAE09FEEC9}" type="pres">
      <dgm:prSet presAssocID="{8943FEA9-20EB-4479-A6A7-545C8ADA8E1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D42594-E8F5-458D-B0F1-AF979554B1CE}" type="pres">
      <dgm:prSet presAssocID="{8943FEA9-20EB-4479-A6A7-545C8ADA8E1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5365C4-0159-4161-8BD3-7C9DBD133D86}" type="pres">
      <dgm:prSet presAssocID="{B64B215B-ED6A-4755-87E6-E2BD197C711E}" presName="sp" presStyleCnt="0"/>
      <dgm:spPr/>
    </dgm:pt>
    <dgm:pt modelId="{1AF32EC3-2EFF-4267-AA03-C6A134F13A26}" type="pres">
      <dgm:prSet presAssocID="{7846C2EB-B940-4351-84FD-E9335E0614CC}" presName="composite" presStyleCnt="0"/>
      <dgm:spPr/>
    </dgm:pt>
    <dgm:pt modelId="{4EFB2A92-B0B8-4381-B966-E5353C36BD9D}" type="pres">
      <dgm:prSet presAssocID="{7846C2EB-B940-4351-84FD-E9335E0614C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98C5D2-C039-4C05-89E1-8CB5AFD6B2D5}" type="pres">
      <dgm:prSet presAssocID="{7846C2EB-B940-4351-84FD-E9335E0614C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2D949F-6DD2-4949-956B-C239DE4CC5B4}" type="pres">
      <dgm:prSet presAssocID="{200A740D-1FC5-4623-9DDD-CF85704BE472}" presName="sp" presStyleCnt="0"/>
      <dgm:spPr/>
    </dgm:pt>
    <dgm:pt modelId="{850218DE-3BF1-474F-81A1-1B566461BB46}" type="pres">
      <dgm:prSet presAssocID="{5EB52A35-6837-4967-A238-B2CBBDC86669}" presName="composite" presStyleCnt="0"/>
      <dgm:spPr/>
    </dgm:pt>
    <dgm:pt modelId="{E23DAA96-2DE4-4277-BFC1-FB49B8399809}" type="pres">
      <dgm:prSet presAssocID="{5EB52A35-6837-4967-A238-B2CBBDC8666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4E3FD-16F1-4D10-98B6-37E9E8E63587}" type="pres">
      <dgm:prSet presAssocID="{5EB52A35-6837-4967-A238-B2CBBDC8666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E08D23-4883-40A4-A488-477173E16B5A}" type="pres">
      <dgm:prSet presAssocID="{CC8A8635-5EB2-470F-A7AE-9F346C7AC26E}" presName="sp" presStyleCnt="0"/>
      <dgm:spPr/>
    </dgm:pt>
    <dgm:pt modelId="{066A6A9C-9F3A-48E2-A1CD-C761C740033C}" type="pres">
      <dgm:prSet presAssocID="{2DD1A19C-0839-42B1-86A6-66799A0C95FE}" presName="composite" presStyleCnt="0"/>
      <dgm:spPr/>
    </dgm:pt>
    <dgm:pt modelId="{3F720F9D-8756-45E3-815F-45B3DF369B68}" type="pres">
      <dgm:prSet presAssocID="{2DD1A19C-0839-42B1-86A6-66799A0C95FE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31CCD-7F74-4D47-9EF9-E971C433F7DC}" type="pres">
      <dgm:prSet presAssocID="{2DD1A19C-0839-42B1-86A6-66799A0C95FE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0934D3-4380-4233-9929-566E69F6D03F}" srcId="{2DD1A19C-0839-42B1-86A6-66799A0C95FE}" destId="{7937CC64-3F27-4A91-9B9F-F0F5496639A7}" srcOrd="0" destOrd="0" parTransId="{23C8BC9E-02A3-42E1-A239-4E059E55DB3C}" sibTransId="{5885696F-A094-48AD-9C45-EB54DE047946}"/>
    <dgm:cxn modelId="{978BD4AA-1D3E-4496-935A-1CBE996296A2}" srcId="{8943FEA9-20EB-4479-A6A7-545C8ADA8E12}" destId="{AACDF9D4-69FE-4D1B-815A-98C5CCA05280}" srcOrd="1" destOrd="0" parTransId="{1E2D7DEB-62BA-4D5C-A073-F8509C4EE692}" sibTransId="{6B7C84E3-A6A5-4EA4-A0CC-4FE2174BB382}"/>
    <dgm:cxn modelId="{F63AA694-4C1C-4E40-88EC-A1606CE50B6D}" type="presOf" srcId="{7846C2EB-B940-4351-84FD-E9335E0614CC}" destId="{4EFB2A92-B0B8-4381-B966-E5353C36BD9D}" srcOrd="0" destOrd="0" presId="urn:microsoft.com/office/officeart/2005/8/layout/chevron2"/>
    <dgm:cxn modelId="{DA936262-663D-4575-AE61-A8880CC6AF9A}" type="presOf" srcId="{2DD1A19C-0839-42B1-86A6-66799A0C95FE}" destId="{3F720F9D-8756-45E3-815F-45B3DF369B68}" srcOrd="0" destOrd="0" presId="urn:microsoft.com/office/officeart/2005/8/layout/chevron2"/>
    <dgm:cxn modelId="{FC8A31BF-AFC6-46F1-BEDF-88BDEEF87EE2}" type="presOf" srcId="{5EB52A35-6837-4967-A238-B2CBBDC86669}" destId="{E23DAA96-2DE4-4277-BFC1-FB49B8399809}" srcOrd="0" destOrd="0" presId="urn:microsoft.com/office/officeart/2005/8/layout/chevron2"/>
    <dgm:cxn modelId="{790B364B-953B-4D9C-A207-597157A38658}" srcId="{7DC52F93-A775-47C3-9A69-12225A657933}" destId="{2DD1A19C-0839-42B1-86A6-66799A0C95FE}" srcOrd="3" destOrd="0" parTransId="{11928EE4-9B7D-4F91-BD7F-754D9D8E6187}" sibTransId="{4977A64F-7858-4BE5-B616-9B19FC05F0D0}"/>
    <dgm:cxn modelId="{1B5CFBA0-4D44-4033-B8EE-637055EDCCA7}" srcId="{7846C2EB-B940-4351-84FD-E9335E0614CC}" destId="{F91348DF-4DE4-4CCD-A70D-D02E2CB9AF60}" srcOrd="1" destOrd="0" parTransId="{08CE6213-E85B-41B3-8FBC-56136A1369DD}" sibTransId="{6CEFE3EB-306E-4694-B387-A50E2536B52D}"/>
    <dgm:cxn modelId="{4DDEFFB2-5A8D-4EA7-8129-3F8AB768B507}" srcId="{2DD1A19C-0839-42B1-86A6-66799A0C95FE}" destId="{04D56CE3-0CAD-471A-B0BC-4BADC0A57709}" srcOrd="2" destOrd="0" parTransId="{3602E4F7-71BD-4BE7-8070-AD46DEF7549E}" sibTransId="{164FCDDA-4D83-483A-9174-85D45E02F5E0}"/>
    <dgm:cxn modelId="{5BE0C671-7D2A-4C77-BD17-453841F11B5D}" srcId="{5EB52A35-6837-4967-A238-B2CBBDC86669}" destId="{2E3AB990-14AA-4ED6-AC76-07867B3F4B30}" srcOrd="1" destOrd="0" parTransId="{29D36C5C-9BE6-4918-8E28-47F7862F8462}" sibTransId="{B6EB328B-CE44-47BA-9FB5-1C5B3B1BA29A}"/>
    <dgm:cxn modelId="{A56C2D34-B8C2-4CCE-AB8C-3BFE6ECAFCEB}" type="presOf" srcId="{77FD859D-5C4E-4347-AE14-59D485F6AC04}" destId="{F098C5D2-C039-4C05-89E1-8CB5AFD6B2D5}" srcOrd="0" destOrd="2" presId="urn:microsoft.com/office/officeart/2005/8/layout/chevron2"/>
    <dgm:cxn modelId="{CCCFE8F4-B0D7-43FC-B33F-F52B7EA51C26}" srcId="{8943FEA9-20EB-4479-A6A7-545C8ADA8E12}" destId="{2F44D33F-325C-4B86-AD0F-A771CA80F5D1}" srcOrd="0" destOrd="0" parTransId="{AD6AF50D-34B2-4AEE-AC78-E6973A7E79CF}" sibTransId="{B43EB09A-8D15-4342-B2AD-FB58506FB43E}"/>
    <dgm:cxn modelId="{9B931615-F6B6-4FFD-A957-9438F6560F9D}" srcId="{7DC52F93-A775-47C3-9A69-12225A657933}" destId="{5EB52A35-6837-4967-A238-B2CBBDC86669}" srcOrd="2" destOrd="0" parTransId="{6CE6DC71-A0A0-42B1-B1C9-EE3B4EFFA001}" sibTransId="{CC8A8635-5EB2-470F-A7AE-9F346C7AC26E}"/>
    <dgm:cxn modelId="{B0F66C86-38D0-47A5-9E23-FA22F74CCBD7}" srcId="{2DD1A19C-0839-42B1-86A6-66799A0C95FE}" destId="{DAEA9519-4E60-49A4-8FE8-A153B430DE68}" srcOrd="1" destOrd="0" parTransId="{31515F2B-98C3-44D1-B3C6-ADD5F1EDCD52}" sibTransId="{3B91FC4C-5136-4083-B501-F680DC26E4E6}"/>
    <dgm:cxn modelId="{509E28A0-F3D3-49AA-A389-B4471953C305}" type="presOf" srcId="{2E3AB990-14AA-4ED6-AC76-07867B3F4B30}" destId="{9DE4E3FD-16F1-4D10-98B6-37E9E8E63587}" srcOrd="0" destOrd="1" presId="urn:microsoft.com/office/officeart/2005/8/layout/chevron2"/>
    <dgm:cxn modelId="{CBF0D8C2-685C-4A35-ABB9-70DDC7CCEB8A}" srcId="{7846C2EB-B940-4351-84FD-E9335E0614CC}" destId="{77FD859D-5C4E-4347-AE14-59D485F6AC04}" srcOrd="2" destOrd="0" parTransId="{A2A692F6-18E0-49C1-8B19-1B6E43D90711}" sibTransId="{94FF2E65-2411-422D-A3D8-28FF860BBB25}"/>
    <dgm:cxn modelId="{F55187E6-A8DB-42F3-8FA2-2F72B15B5F35}" srcId="{7846C2EB-B940-4351-84FD-E9335E0614CC}" destId="{560D3A1A-8525-499A-AA95-159A3BBDD6F1}" srcOrd="0" destOrd="0" parTransId="{471B399A-A944-4B05-AA8F-7F6E3788622B}" sibTransId="{4860700A-BF91-47B8-9A38-59690ECB0837}"/>
    <dgm:cxn modelId="{2F01BFB1-58AC-4C7A-91B0-82F28AFE4EFD}" type="presOf" srcId="{4EACD7E7-BD16-4E17-9718-5F035C299C55}" destId="{9DE4E3FD-16F1-4D10-98B6-37E9E8E63587}" srcOrd="0" destOrd="0" presId="urn:microsoft.com/office/officeart/2005/8/layout/chevron2"/>
    <dgm:cxn modelId="{E5A76F15-2E5C-4558-B05D-DEE2738AF922}" type="presOf" srcId="{B4C88CA1-808F-4E10-9DDF-82497693CB74}" destId="{9DE4E3FD-16F1-4D10-98B6-37E9E8E63587}" srcOrd="0" destOrd="2" presId="urn:microsoft.com/office/officeart/2005/8/layout/chevron2"/>
    <dgm:cxn modelId="{6B29F00D-97A2-48E7-A19F-4ADD4008CE5A}" type="presOf" srcId="{560D3A1A-8525-499A-AA95-159A3BBDD6F1}" destId="{F098C5D2-C039-4C05-89E1-8CB5AFD6B2D5}" srcOrd="0" destOrd="0" presId="urn:microsoft.com/office/officeart/2005/8/layout/chevron2"/>
    <dgm:cxn modelId="{CBABDD3B-69FF-4464-8D14-66D5FD033639}" srcId="{7DC52F93-A775-47C3-9A69-12225A657933}" destId="{8943FEA9-20EB-4479-A6A7-545C8ADA8E12}" srcOrd="0" destOrd="0" parTransId="{6987F18D-CD75-4FF3-A277-937E9B35ABDE}" sibTransId="{B64B215B-ED6A-4755-87E6-E2BD197C711E}"/>
    <dgm:cxn modelId="{B65737DC-3578-4CF1-915F-B4978897F60F}" srcId="{7DC52F93-A775-47C3-9A69-12225A657933}" destId="{7846C2EB-B940-4351-84FD-E9335E0614CC}" srcOrd="1" destOrd="0" parTransId="{CF82DE5B-06F1-470C-95E8-441A31119407}" sibTransId="{200A740D-1FC5-4623-9DDD-CF85704BE472}"/>
    <dgm:cxn modelId="{FA00F5E4-6B41-4C97-A4AD-7A0BF11D2340}" srcId="{5EB52A35-6837-4967-A238-B2CBBDC86669}" destId="{B4C88CA1-808F-4E10-9DDF-82497693CB74}" srcOrd="2" destOrd="0" parTransId="{A8B359C4-A0C7-48EC-AE55-FFE6ED84381E}" sibTransId="{D8407D97-B6A0-4725-BAB7-49F2CB7E4569}"/>
    <dgm:cxn modelId="{5755B642-2D52-4300-B66F-D20E240EF5D1}" type="presOf" srcId="{DAEA9519-4E60-49A4-8FE8-A153B430DE68}" destId="{98631CCD-7F74-4D47-9EF9-E971C433F7DC}" srcOrd="0" destOrd="1" presId="urn:microsoft.com/office/officeart/2005/8/layout/chevron2"/>
    <dgm:cxn modelId="{954FD4A9-1C4C-4565-BCAF-9FEDAF1AE7ED}" type="presOf" srcId="{2F44D33F-325C-4B86-AD0F-A771CA80F5D1}" destId="{9AD42594-E8F5-458D-B0F1-AF979554B1CE}" srcOrd="0" destOrd="0" presId="urn:microsoft.com/office/officeart/2005/8/layout/chevron2"/>
    <dgm:cxn modelId="{8ACAE923-B708-4F1A-8423-D22AA73CA571}" type="presOf" srcId="{AACDF9D4-69FE-4D1B-815A-98C5CCA05280}" destId="{9AD42594-E8F5-458D-B0F1-AF979554B1CE}" srcOrd="0" destOrd="1" presId="urn:microsoft.com/office/officeart/2005/8/layout/chevron2"/>
    <dgm:cxn modelId="{51019068-142A-4C6A-9163-4FEE041897F5}" type="presOf" srcId="{F91348DF-4DE4-4CCD-A70D-D02E2CB9AF60}" destId="{F098C5D2-C039-4C05-89E1-8CB5AFD6B2D5}" srcOrd="0" destOrd="1" presId="urn:microsoft.com/office/officeart/2005/8/layout/chevron2"/>
    <dgm:cxn modelId="{5E12E7F5-863B-435F-A9E0-D30AE7E59D23}" srcId="{5EB52A35-6837-4967-A238-B2CBBDC86669}" destId="{4EACD7E7-BD16-4E17-9718-5F035C299C55}" srcOrd="0" destOrd="0" parTransId="{ABBD3E95-E00C-40F9-AA9C-7E6EBDC215A0}" sibTransId="{C5BF7D10-845B-48E0-BCBC-5973AA07C03C}"/>
    <dgm:cxn modelId="{A90184CD-FB8C-43E4-99B0-5517F47C295D}" type="presOf" srcId="{8943FEA9-20EB-4479-A6A7-545C8ADA8E12}" destId="{E52A4861-A697-4516-A60F-4DBAE09FEEC9}" srcOrd="0" destOrd="0" presId="urn:microsoft.com/office/officeart/2005/8/layout/chevron2"/>
    <dgm:cxn modelId="{FC0A35B5-11D3-4281-A8DC-63304071E118}" type="presOf" srcId="{7937CC64-3F27-4A91-9B9F-F0F5496639A7}" destId="{98631CCD-7F74-4D47-9EF9-E971C433F7DC}" srcOrd="0" destOrd="0" presId="urn:microsoft.com/office/officeart/2005/8/layout/chevron2"/>
    <dgm:cxn modelId="{BB1F2712-CB53-49E8-B3C5-A39CDD9A4A46}" type="presOf" srcId="{04D56CE3-0CAD-471A-B0BC-4BADC0A57709}" destId="{98631CCD-7F74-4D47-9EF9-E971C433F7DC}" srcOrd="0" destOrd="2" presId="urn:microsoft.com/office/officeart/2005/8/layout/chevron2"/>
    <dgm:cxn modelId="{6CF45851-8BD4-4AEB-B894-87F7BD8118B0}" type="presOf" srcId="{7DC52F93-A775-47C3-9A69-12225A657933}" destId="{5375F1E1-D483-4593-BADC-5CB9AB49FF5A}" srcOrd="0" destOrd="0" presId="urn:microsoft.com/office/officeart/2005/8/layout/chevron2"/>
    <dgm:cxn modelId="{B7857F9D-CEB2-4C37-BDB6-B3C9FF157E6C}" type="presParOf" srcId="{5375F1E1-D483-4593-BADC-5CB9AB49FF5A}" destId="{ADFD1987-B5A2-41E5-95FB-47EBD4A0498B}" srcOrd="0" destOrd="0" presId="urn:microsoft.com/office/officeart/2005/8/layout/chevron2"/>
    <dgm:cxn modelId="{B073EC52-A788-4B0F-BAE2-DDF143F30F2A}" type="presParOf" srcId="{ADFD1987-B5A2-41E5-95FB-47EBD4A0498B}" destId="{E52A4861-A697-4516-A60F-4DBAE09FEEC9}" srcOrd="0" destOrd="0" presId="urn:microsoft.com/office/officeart/2005/8/layout/chevron2"/>
    <dgm:cxn modelId="{057AA679-B78F-474E-A84F-6B0DDF781EF4}" type="presParOf" srcId="{ADFD1987-B5A2-41E5-95FB-47EBD4A0498B}" destId="{9AD42594-E8F5-458D-B0F1-AF979554B1CE}" srcOrd="1" destOrd="0" presId="urn:microsoft.com/office/officeart/2005/8/layout/chevron2"/>
    <dgm:cxn modelId="{9B401A5A-9F34-4375-B538-9B6FD2D26C1E}" type="presParOf" srcId="{5375F1E1-D483-4593-BADC-5CB9AB49FF5A}" destId="{975365C4-0159-4161-8BD3-7C9DBD133D86}" srcOrd="1" destOrd="0" presId="urn:microsoft.com/office/officeart/2005/8/layout/chevron2"/>
    <dgm:cxn modelId="{5567B7B3-BD8F-4BDE-ADBB-6CDDE2026968}" type="presParOf" srcId="{5375F1E1-D483-4593-BADC-5CB9AB49FF5A}" destId="{1AF32EC3-2EFF-4267-AA03-C6A134F13A26}" srcOrd="2" destOrd="0" presId="urn:microsoft.com/office/officeart/2005/8/layout/chevron2"/>
    <dgm:cxn modelId="{B043C859-DD11-4466-8E88-0EF8FAFB0DE6}" type="presParOf" srcId="{1AF32EC3-2EFF-4267-AA03-C6A134F13A26}" destId="{4EFB2A92-B0B8-4381-B966-E5353C36BD9D}" srcOrd="0" destOrd="0" presId="urn:microsoft.com/office/officeart/2005/8/layout/chevron2"/>
    <dgm:cxn modelId="{AFA8AB95-83CA-4663-B5BA-BFDBD32CD368}" type="presParOf" srcId="{1AF32EC3-2EFF-4267-AA03-C6A134F13A26}" destId="{F098C5D2-C039-4C05-89E1-8CB5AFD6B2D5}" srcOrd="1" destOrd="0" presId="urn:microsoft.com/office/officeart/2005/8/layout/chevron2"/>
    <dgm:cxn modelId="{0A4D4B2F-097B-48A4-B3E9-5FD08446CDF8}" type="presParOf" srcId="{5375F1E1-D483-4593-BADC-5CB9AB49FF5A}" destId="{F42D949F-6DD2-4949-956B-C239DE4CC5B4}" srcOrd="3" destOrd="0" presId="urn:microsoft.com/office/officeart/2005/8/layout/chevron2"/>
    <dgm:cxn modelId="{1EE6C349-658C-4CAE-8DBF-7E243987C412}" type="presParOf" srcId="{5375F1E1-D483-4593-BADC-5CB9AB49FF5A}" destId="{850218DE-3BF1-474F-81A1-1B566461BB46}" srcOrd="4" destOrd="0" presId="urn:microsoft.com/office/officeart/2005/8/layout/chevron2"/>
    <dgm:cxn modelId="{84B5EC62-003C-4CB7-B56B-C75B143063E9}" type="presParOf" srcId="{850218DE-3BF1-474F-81A1-1B566461BB46}" destId="{E23DAA96-2DE4-4277-BFC1-FB49B8399809}" srcOrd="0" destOrd="0" presId="urn:microsoft.com/office/officeart/2005/8/layout/chevron2"/>
    <dgm:cxn modelId="{0BDE990D-7953-4154-874C-3BF190196E0B}" type="presParOf" srcId="{850218DE-3BF1-474F-81A1-1B566461BB46}" destId="{9DE4E3FD-16F1-4D10-98B6-37E9E8E63587}" srcOrd="1" destOrd="0" presId="urn:microsoft.com/office/officeart/2005/8/layout/chevron2"/>
    <dgm:cxn modelId="{0FBF2283-002B-45F5-B5F8-1C99640837DE}" type="presParOf" srcId="{5375F1E1-D483-4593-BADC-5CB9AB49FF5A}" destId="{44E08D23-4883-40A4-A488-477173E16B5A}" srcOrd="5" destOrd="0" presId="urn:microsoft.com/office/officeart/2005/8/layout/chevron2"/>
    <dgm:cxn modelId="{E64B92C2-54B7-494B-AB96-B046AB59AB97}" type="presParOf" srcId="{5375F1E1-D483-4593-BADC-5CB9AB49FF5A}" destId="{066A6A9C-9F3A-48E2-A1CD-C761C740033C}" srcOrd="6" destOrd="0" presId="urn:microsoft.com/office/officeart/2005/8/layout/chevron2"/>
    <dgm:cxn modelId="{960E718F-521F-42B7-9824-6A0BCB009D77}" type="presParOf" srcId="{066A6A9C-9F3A-48E2-A1CD-C761C740033C}" destId="{3F720F9D-8756-45E3-815F-45B3DF369B68}" srcOrd="0" destOrd="0" presId="urn:microsoft.com/office/officeart/2005/8/layout/chevron2"/>
    <dgm:cxn modelId="{1442DCCA-E9E2-4212-BA73-0F532C37375D}" type="presParOf" srcId="{066A6A9C-9F3A-48E2-A1CD-C761C740033C}" destId="{98631CCD-7F74-4D47-9EF9-E971C433F7D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A4861-A697-4516-A60F-4DBAE09FEEC9}">
      <dsp:nvSpPr>
        <dsp:cNvPr id="0" name=""/>
        <dsp:cNvSpPr/>
      </dsp:nvSpPr>
      <dsp:spPr>
        <a:xfrm rot="5400000">
          <a:off x="-227561" y="228984"/>
          <a:ext cx="1517079" cy="106195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Documents</a:t>
          </a:r>
          <a:endParaRPr lang="en-US" sz="1700" b="1" kern="1200" dirty="0"/>
        </a:p>
      </dsp:txBody>
      <dsp:txXfrm rot="-5400000">
        <a:off x="2" y="532400"/>
        <a:ext cx="1061955" cy="455124"/>
      </dsp:txXfrm>
    </dsp:sp>
    <dsp:sp modelId="{9AD42594-E8F5-458D-B0F1-AF979554B1CE}">
      <dsp:nvSpPr>
        <dsp:cNvPr id="0" name=""/>
        <dsp:cNvSpPr/>
      </dsp:nvSpPr>
      <dsp:spPr>
        <a:xfrm rot="5400000">
          <a:off x="2628726" y="-1565348"/>
          <a:ext cx="986101" cy="4119644"/>
        </a:xfrm>
        <a:prstGeom prst="round2SameRect">
          <a:avLst/>
        </a:prstGeom>
        <a:solidFill>
          <a:schemeClr val="accent1">
            <a:lumMod val="20000"/>
            <a:lumOff val="80000"/>
            <a:alpha val="89804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Résumé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Cover letter</a:t>
          </a:r>
          <a:endParaRPr lang="en-US" sz="1800" b="1" kern="1200" dirty="0"/>
        </a:p>
      </dsp:txBody>
      <dsp:txXfrm rot="-5400000">
        <a:off x="1061955" y="49560"/>
        <a:ext cx="4071507" cy="889827"/>
      </dsp:txXfrm>
    </dsp:sp>
    <dsp:sp modelId="{4EFB2A92-B0B8-4381-B966-E5353C36BD9D}">
      <dsp:nvSpPr>
        <dsp:cNvPr id="0" name=""/>
        <dsp:cNvSpPr/>
      </dsp:nvSpPr>
      <dsp:spPr>
        <a:xfrm rot="5400000">
          <a:off x="-227561" y="1601942"/>
          <a:ext cx="1517079" cy="106195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Research</a:t>
          </a:r>
          <a:endParaRPr lang="en-US" sz="1700" b="1" kern="1200" dirty="0"/>
        </a:p>
      </dsp:txBody>
      <dsp:txXfrm rot="-5400000">
        <a:off x="2" y="1905358"/>
        <a:ext cx="1061955" cy="455124"/>
      </dsp:txXfrm>
    </dsp:sp>
    <dsp:sp modelId="{F098C5D2-C039-4C05-89E1-8CB5AFD6B2D5}">
      <dsp:nvSpPr>
        <dsp:cNvPr id="0" name=""/>
        <dsp:cNvSpPr/>
      </dsp:nvSpPr>
      <dsp:spPr>
        <a:xfrm rot="5400000">
          <a:off x="2628726" y="-192390"/>
          <a:ext cx="986101" cy="411964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Position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Company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Industry</a:t>
          </a:r>
          <a:endParaRPr lang="en-US" sz="1800" b="1" kern="1200" dirty="0"/>
        </a:p>
      </dsp:txBody>
      <dsp:txXfrm rot="-5400000">
        <a:off x="1061955" y="1422518"/>
        <a:ext cx="4071507" cy="889827"/>
      </dsp:txXfrm>
    </dsp:sp>
    <dsp:sp modelId="{E23DAA96-2DE4-4277-BFC1-FB49B8399809}">
      <dsp:nvSpPr>
        <dsp:cNvPr id="0" name=""/>
        <dsp:cNvSpPr/>
      </dsp:nvSpPr>
      <dsp:spPr>
        <a:xfrm rot="5400000">
          <a:off x="-227561" y="2974901"/>
          <a:ext cx="1517079" cy="106195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Network</a:t>
          </a:r>
          <a:endParaRPr lang="en-US" sz="1700" b="1" kern="1200" dirty="0"/>
        </a:p>
      </dsp:txBody>
      <dsp:txXfrm rot="-5400000">
        <a:off x="2" y="3278317"/>
        <a:ext cx="1061955" cy="455124"/>
      </dsp:txXfrm>
    </dsp:sp>
    <dsp:sp modelId="{9DE4E3FD-16F1-4D10-98B6-37E9E8E63587}">
      <dsp:nvSpPr>
        <dsp:cNvPr id="0" name=""/>
        <dsp:cNvSpPr/>
      </dsp:nvSpPr>
      <dsp:spPr>
        <a:xfrm rot="5400000">
          <a:off x="2628726" y="1180568"/>
          <a:ext cx="986101" cy="411964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“…or Not Work!”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LinkedIn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Alumni, Family, Friends</a:t>
          </a:r>
          <a:endParaRPr lang="en-US" sz="1800" b="1" kern="1200" dirty="0"/>
        </a:p>
      </dsp:txBody>
      <dsp:txXfrm rot="-5400000">
        <a:off x="1061955" y="2795477"/>
        <a:ext cx="4071507" cy="889827"/>
      </dsp:txXfrm>
    </dsp:sp>
    <dsp:sp modelId="{3F720F9D-8756-45E3-815F-45B3DF369B68}">
      <dsp:nvSpPr>
        <dsp:cNvPr id="0" name=""/>
        <dsp:cNvSpPr/>
      </dsp:nvSpPr>
      <dsp:spPr>
        <a:xfrm rot="5400000">
          <a:off x="-227561" y="4347860"/>
          <a:ext cx="1517079" cy="106195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Search</a:t>
          </a:r>
          <a:endParaRPr lang="en-US" sz="1700" b="1" kern="1200" dirty="0"/>
        </a:p>
      </dsp:txBody>
      <dsp:txXfrm rot="-5400000">
        <a:off x="2" y="4651276"/>
        <a:ext cx="1061955" cy="455124"/>
      </dsp:txXfrm>
    </dsp:sp>
    <dsp:sp modelId="{98631CCD-7F74-4D47-9EF9-E971C433F7DC}">
      <dsp:nvSpPr>
        <dsp:cNvPr id="0" name=""/>
        <dsp:cNvSpPr/>
      </dsp:nvSpPr>
      <dsp:spPr>
        <a:xfrm rot="5400000">
          <a:off x="2628726" y="2553526"/>
          <a:ext cx="986101" cy="411964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To Apply or Not to Apply…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Targeted (avoid CareerBuilder)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Professional Associations</a:t>
          </a:r>
          <a:endParaRPr lang="en-US" sz="1800" b="1" kern="1200" dirty="0"/>
        </a:p>
      </dsp:txBody>
      <dsp:txXfrm rot="-5400000">
        <a:off x="1061955" y="4168435"/>
        <a:ext cx="4071507" cy="889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9EF85-64F5-4288-B683-F756C3ADBD0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1F3E7-0427-4E8C-9ABB-C4B80C7D0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3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09F36-B0D8-4B00-9739-3EC21F0268F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1F3E7-0427-4E8C-9ABB-C4B80C7D0B1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1F3E7-0427-4E8C-9ABB-C4B80C7D0B1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1F3E7-0427-4E8C-9ABB-C4B80C7D0B1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1F3E7-0427-4E8C-9ABB-C4B80C7D0B1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9985-33B2-498E-B9C6-A33B3B2AECF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10/16/2019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93953-B5C8-495E-8D35-FBBDC83DB77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285999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7200" b="1" dirty="0" smtClean="0"/>
              <a:t>4-Step Job Search Model*</a:t>
            </a:r>
            <a:endParaRPr lang="en-US" sz="7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4038600"/>
            <a:ext cx="5410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Michael Cronk</a:t>
            </a:r>
          </a:p>
          <a:p>
            <a:pPr algn="ctr"/>
            <a:r>
              <a:rPr lang="en-US" b="1" dirty="0" smtClean="0"/>
              <a:t>Career Development Center</a:t>
            </a:r>
          </a:p>
          <a:p>
            <a:pPr algn="ctr"/>
            <a:r>
              <a:rPr lang="en-US" b="1" dirty="0" smtClean="0"/>
              <a:t>Transylvania University</a:t>
            </a:r>
          </a:p>
          <a:p>
            <a:pPr algn="ctr"/>
            <a:r>
              <a:rPr lang="en-US" b="1" dirty="0" smtClean="0"/>
              <a:t>www.transy.edu/careerdev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60198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*Based on a model by Christine Y. Cruzvegara, Associate </a:t>
            </a:r>
            <a:r>
              <a:rPr lang="en-US" sz="1400" dirty="0"/>
              <a:t>Provost &amp; Executive Director for Career Education at Wellesley </a:t>
            </a:r>
            <a:r>
              <a:rPr lang="en-US" sz="1400" dirty="0" smtClean="0"/>
              <a:t>College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57200" y="1687830"/>
            <a:ext cx="2842260" cy="3803078"/>
            <a:chOff x="1" y="2747339"/>
            <a:chExt cx="1061956" cy="1517079"/>
          </a:xfrm>
        </p:grpSpPr>
        <p:sp>
          <p:nvSpPr>
            <p:cNvPr id="3" name="Chevron 2"/>
            <p:cNvSpPr/>
            <p:nvPr/>
          </p:nvSpPr>
          <p:spPr>
            <a:xfrm rot="5400000">
              <a:off x="-227561" y="2974901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hevron 4"/>
            <p:cNvSpPr/>
            <p:nvPr/>
          </p:nvSpPr>
          <p:spPr>
            <a:xfrm>
              <a:off x="2" y="3390655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Network</a:t>
              </a:r>
              <a:endParaRPr lang="en-US" sz="3200" b="1" kern="1200" dirty="0"/>
            </a:p>
          </p:txBody>
        </p:sp>
      </p:grpSp>
      <p:sp>
        <p:nvSpPr>
          <p:cNvPr id="6" name="Rectangle 5"/>
          <p:cNvSpPr/>
          <p:nvPr/>
        </p:nvSpPr>
        <p:spPr>
          <a:xfrm>
            <a:off x="3657601" y="2413337"/>
            <a:ext cx="518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b="1" dirty="0" smtClean="0"/>
              <a:t>Who do you know?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94003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57200" y="1687830"/>
            <a:ext cx="2842260" cy="3803078"/>
            <a:chOff x="1" y="2747339"/>
            <a:chExt cx="1061956" cy="1517079"/>
          </a:xfrm>
        </p:grpSpPr>
        <p:sp>
          <p:nvSpPr>
            <p:cNvPr id="3" name="Chevron 2"/>
            <p:cNvSpPr/>
            <p:nvPr/>
          </p:nvSpPr>
          <p:spPr>
            <a:xfrm rot="5400000">
              <a:off x="-227561" y="2974901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hevron 4"/>
            <p:cNvSpPr/>
            <p:nvPr/>
          </p:nvSpPr>
          <p:spPr>
            <a:xfrm>
              <a:off x="2" y="3390655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Network</a:t>
              </a:r>
              <a:endParaRPr lang="en-US" sz="3200" b="1" kern="12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3657601" y="2794337"/>
            <a:ext cx="5181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6000" b="1" dirty="0" smtClean="0"/>
              <a:t>LinkedIn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38739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2057400"/>
            <a:ext cx="2667000" cy="3041078"/>
            <a:chOff x="1" y="4120298"/>
            <a:chExt cx="1061955" cy="1517079"/>
          </a:xfrm>
        </p:grpSpPr>
        <p:sp>
          <p:nvSpPr>
            <p:cNvPr id="3" name="Chevron 2"/>
            <p:cNvSpPr/>
            <p:nvPr/>
          </p:nvSpPr>
          <p:spPr>
            <a:xfrm rot="5400000">
              <a:off x="-227561" y="4347860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hevron 4"/>
            <p:cNvSpPr/>
            <p:nvPr/>
          </p:nvSpPr>
          <p:spPr>
            <a:xfrm>
              <a:off x="1" y="4825260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Search</a:t>
              </a:r>
              <a:endParaRPr lang="en-US" sz="3600" b="1" kern="12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3810000" y="2895600"/>
            <a:ext cx="441960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Indeed and Industry specific engines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Avoid other job search engines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Professional Associations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LinkedIn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endParaRPr lang="en-US" sz="4000" b="1" dirty="0"/>
          </a:p>
        </p:txBody>
      </p:sp>
      <p:sp>
        <p:nvSpPr>
          <p:cNvPr id="6" name="Rectangle 5"/>
          <p:cNvSpPr/>
          <p:nvPr/>
        </p:nvSpPr>
        <p:spPr>
          <a:xfrm>
            <a:off x="3669031" y="2170997"/>
            <a:ext cx="518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b="1" dirty="0" smtClean="0"/>
              <a:t>Where to look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01139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2057400"/>
            <a:ext cx="2667000" cy="3041078"/>
            <a:chOff x="1" y="4120298"/>
            <a:chExt cx="1061955" cy="1517079"/>
          </a:xfrm>
        </p:grpSpPr>
        <p:sp>
          <p:nvSpPr>
            <p:cNvPr id="3" name="Chevron 2"/>
            <p:cNvSpPr/>
            <p:nvPr/>
          </p:nvSpPr>
          <p:spPr>
            <a:xfrm rot="5400000">
              <a:off x="-227561" y="4347860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hevron 4"/>
            <p:cNvSpPr/>
            <p:nvPr/>
          </p:nvSpPr>
          <p:spPr>
            <a:xfrm>
              <a:off x="1" y="4825260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Search</a:t>
              </a:r>
              <a:endParaRPr lang="en-US" sz="3600" b="1" kern="12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3973830" y="3470540"/>
            <a:ext cx="441960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Do you have the qualifications?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Who is your likely competition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Do you like the organization?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endParaRPr lang="en-US" sz="4000" b="1" dirty="0"/>
          </a:p>
        </p:txBody>
      </p:sp>
      <p:sp>
        <p:nvSpPr>
          <p:cNvPr id="6" name="Rectangle 5"/>
          <p:cNvSpPr/>
          <p:nvPr/>
        </p:nvSpPr>
        <p:spPr>
          <a:xfrm>
            <a:off x="3657601" y="2590553"/>
            <a:ext cx="518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b="1" dirty="0" smtClean="0"/>
              <a:t>Choosing to Apply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10784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What Most Applicants Do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409947" y="1719691"/>
            <a:ext cx="1985008" cy="2355278"/>
            <a:chOff x="3409947" y="1719691"/>
            <a:chExt cx="1985008" cy="2355278"/>
          </a:xfrm>
        </p:grpSpPr>
        <p:sp>
          <p:nvSpPr>
            <p:cNvPr id="5" name="Chevron 4"/>
            <p:cNvSpPr/>
            <p:nvPr/>
          </p:nvSpPr>
          <p:spPr>
            <a:xfrm rot="5400000">
              <a:off x="3226717" y="1906731"/>
              <a:ext cx="2355278" cy="1981198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3409947" y="2673928"/>
              <a:ext cx="1981198" cy="706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Documents</a:t>
              </a:r>
              <a:endParaRPr lang="en-US" sz="2400" b="1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990846" y="3382236"/>
            <a:ext cx="2819400" cy="2736278"/>
            <a:chOff x="2990846" y="3382236"/>
            <a:chExt cx="2819400" cy="2736278"/>
          </a:xfrm>
        </p:grpSpPr>
        <p:sp>
          <p:nvSpPr>
            <p:cNvPr id="8" name="Chevron 7"/>
            <p:cNvSpPr/>
            <p:nvPr/>
          </p:nvSpPr>
          <p:spPr>
            <a:xfrm rot="5400000">
              <a:off x="3032407" y="3340675"/>
              <a:ext cx="2736278" cy="2819400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2990846" y="4702226"/>
              <a:ext cx="2819400" cy="820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Search</a:t>
              </a:r>
              <a:endParaRPr lang="en-US" sz="2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8468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114800" y="11430"/>
            <a:ext cx="1981200" cy="2355278"/>
            <a:chOff x="1" y="1422"/>
            <a:chExt cx="1061956" cy="1517079"/>
          </a:xfrm>
        </p:grpSpPr>
        <p:sp>
          <p:nvSpPr>
            <p:cNvPr id="5" name="Chevron 4"/>
            <p:cNvSpPr/>
            <p:nvPr/>
          </p:nvSpPr>
          <p:spPr>
            <a:xfrm rot="5400000">
              <a:off x="-227561" y="228984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2" y="577017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Documents</a:t>
              </a:r>
              <a:endParaRPr lang="en-US" sz="2400" b="1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109956" y="1447800"/>
            <a:ext cx="1986044" cy="2431478"/>
            <a:chOff x="1" y="1374380"/>
            <a:chExt cx="1061956" cy="1517079"/>
          </a:xfrm>
        </p:grpSpPr>
        <p:sp>
          <p:nvSpPr>
            <p:cNvPr id="8" name="Chevron 7"/>
            <p:cNvSpPr/>
            <p:nvPr/>
          </p:nvSpPr>
          <p:spPr>
            <a:xfrm rot="5400000">
              <a:off x="-227561" y="1601942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2" y="1965217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Research</a:t>
              </a:r>
              <a:endParaRPr lang="en-US" sz="2400" b="1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924301" y="2743200"/>
            <a:ext cx="2362200" cy="2736278"/>
            <a:chOff x="1" y="2747339"/>
            <a:chExt cx="1061956" cy="1517079"/>
          </a:xfrm>
        </p:grpSpPr>
        <p:sp>
          <p:nvSpPr>
            <p:cNvPr id="17" name="Chevron 16"/>
            <p:cNvSpPr/>
            <p:nvPr/>
          </p:nvSpPr>
          <p:spPr>
            <a:xfrm rot="5400000">
              <a:off x="-227561" y="2974901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hevron 4"/>
            <p:cNvSpPr/>
            <p:nvPr/>
          </p:nvSpPr>
          <p:spPr>
            <a:xfrm>
              <a:off x="2" y="3390655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Network</a:t>
              </a:r>
              <a:endParaRPr lang="en-US" sz="2400" b="1" kern="12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693277" y="4156012"/>
            <a:ext cx="2819400" cy="2736278"/>
            <a:chOff x="1" y="4120298"/>
            <a:chExt cx="1061955" cy="1517079"/>
          </a:xfrm>
        </p:grpSpPr>
        <p:sp>
          <p:nvSpPr>
            <p:cNvPr id="23" name="Chevron 22"/>
            <p:cNvSpPr/>
            <p:nvPr/>
          </p:nvSpPr>
          <p:spPr>
            <a:xfrm rot="5400000">
              <a:off x="-227561" y="4347860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hevron 4"/>
            <p:cNvSpPr/>
            <p:nvPr/>
          </p:nvSpPr>
          <p:spPr>
            <a:xfrm>
              <a:off x="1" y="4825260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Search</a:t>
              </a:r>
              <a:endParaRPr lang="en-US" sz="2400" b="1" kern="12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28600" y="824348"/>
            <a:ext cx="32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What applicants should do: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Right Arrow 3"/>
          <p:cNvSpPr/>
          <p:nvPr/>
        </p:nvSpPr>
        <p:spPr>
          <a:xfrm rot="10800000">
            <a:off x="6629400" y="838200"/>
            <a:ext cx="1143000" cy="2057400"/>
          </a:xfrm>
          <a:prstGeom prst="curvedRightArrow">
            <a:avLst>
              <a:gd name="adj1" fmla="val 29799"/>
              <a:gd name="adj2" fmla="val 55562"/>
              <a:gd name="adj3" fmla="val 22632"/>
            </a:avLst>
          </a:prstGeom>
          <a:solidFill>
            <a:schemeClr val="accent1"/>
          </a:solidFill>
          <a:effectLst>
            <a:outerShdw blurRad="50800" dist="38100" dir="13500000" algn="br" rotWithShape="0">
              <a:schemeClr val="tx1">
                <a:alpha val="7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Right Arrow 7"/>
          <p:cNvSpPr/>
          <p:nvPr/>
        </p:nvSpPr>
        <p:spPr>
          <a:xfrm rot="10800000">
            <a:off x="6629400" y="2209800"/>
            <a:ext cx="1143000" cy="2057400"/>
          </a:xfrm>
          <a:prstGeom prst="curvedRightArrow">
            <a:avLst>
              <a:gd name="adj1" fmla="val 29799"/>
              <a:gd name="adj2" fmla="val 55562"/>
              <a:gd name="adj3" fmla="val 22632"/>
            </a:avLst>
          </a:prstGeom>
          <a:solidFill>
            <a:schemeClr val="accent1"/>
          </a:solidFill>
          <a:effectLst>
            <a:outerShdw blurRad="50800" dist="38100" dir="13500000" algn="br" rotWithShape="0">
              <a:schemeClr val="tx1">
                <a:alpha val="7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10800000">
            <a:off x="6629400" y="3657600"/>
            <a:ext cx="1143000" cy="2057400"/>
          </a:xfrm>
          <a:prstGeom prst="curvedRightArrow">
            <a:avLst>
              <a:gd name="adj1" fmla="val 29799"/>
              <a:gd name="adj2" fmla="val 55562"/>
              <a:gd name="adj3" fmla="val 22632"/>
            </a:avLst>
          </a:prstGeom>
          <a:solidFill>
            <a:schemeClr val="accent1"/>
          </a:solidFill>
          <a:effectLst>
            <a:outerShdw blurRad="50800" dist="38100" dir="13500000" algn="br" rotWithShape="0">
              <a:schemeClr val="tx1">
                <a:alpha val="7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01000" y="1447800"/>
            <a:ext cx="738664" cy="36576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3600" b="1" dirty="0" smtClean="0"/>
              <a:t>Feedback Loop</a:t>
            </a:r>
            <a:endParaRPr lang="en-US" sz="3600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67874281"/>
              </p:ext>
            </p:extLst>
          </p:nvPr>
        </p:nvGraphicFramePr>
        <p:xfrm>
          <a:off x="1295400" y="685800"/>
          <a:ext cx="5181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2A4861-A697-4516-A60F-4DBAE09FE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AD42594-E8F5-458D-B0F1-AF979554B1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EFB2A92-B0B8-4381-B966-E5353C36BD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098C5D2-C039-4C05-89E1-8CB5AFD6B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23DAA96-2DE4-4277-BFC1-FB49B8399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DE4E3FD-16F1-4D10-98B6-37E9E8E635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F720F9D-8756-45E3-815F-45B3DF369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8631CCD-7F74-4D47-9EF9-E971C433F7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7" grpId="0" animBg="1"/>
      <p:bldP spid="9" grpId="0"/>
      <p:bldGraphic spid="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9600" y="1524000"/>
            <a:ext cx="2595644" cy="3650678"/>
            <a:chOff x="1" y="1422"/>
            <a:chExt cx="1061956" cy="1517079"/>
          </a:xfrm>
        </p:grpSpPr>
        <p:sp>
          <p:nvSpPr>
            <p:cNvPr id="3" name="Chevron 2"/>
            <p:cNvSpPr/>
            <p:nvPr/>
          </p:nvSpPr>
          <p:spPr>
            <a:xfrm rot="5400000">
              <a:off x="-227561" y="228984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hevron 4"/>
            <p:cNvSpPr/>
            <p:nvPr/>
          </p:nvSpPr>
          <p:spPr>
            <a:xfrm>
              <a:off x="2" y="532400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Documents</a:t>
              </a:r>
              <a:endParaRPr lang="en-US" sz="3600" b="1" kern="12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3962400" y="2819400"/>
            <a:ext cx="44196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6000" b="1" dirty="0" smtClean="0"/>
              <a:t>Résumé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9600" y="1524000"/>
            <a:ext cx="2595644" cy="3650678"/>
            <a:chOff x="1" y="1422"/>
            <a:chExt cx="1061956" cy="1517079"/>
          </a:xfrm>
        </p:grpSpPr>
        <p:sp>
          <p:nvSpPr>
            <p:cNvPr id="3" name="Chevron 2"/>
            <p:cNvSpPr/>
            <p:nvPr/>
          </p:nvSpPr>
          <p:spPr>
            <a:xfrm rot="5400000">
              <a:off x="-227561" y="228984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hevron 4"/>
            <p:cNvSpPr/>
            <p:nvPr/>
          </p:nvSpPr>
          <p:spPr>
            <a:xfrm>
              <a:off x="2" y="532400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Documents</a:t>
              </a:r>
              <a:endParaRPr lang="en-US" sz="3600" b="1" kern="12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3962400" y="2819400"/>
            <a:ext cx="44196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6000" b="1" dirty="0" smtClean="0"/>
              <a:t>Cover Letters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38244" y="1676400"/>
            <a:ext cx="2890756" cy="3193478"/>
            <a:chOff x="1" y="1374380"/>
            <a:chExt cx="1061956" cy="1517079"/>
          </a:xfrm>
        </p:grpSpPr>
        <p:sp>
          <p:nvSpPr>
            <p:cNvPr id="3" name="Chevron 2"/>
            <p:cNvSpPr/>
            <p:nvPr/>
          </p:nvSpPr>
          <p:spPr>
            <a:xfrm rot="5400000">
              <a:off x="-227561" y="1601942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hevron 4"/>
            <p:cNvSpPr/>
            <p:nvPr/>
          </p:nvSpPr>
          <p:spPr>
            <a:xfrm>
              <a:off x="2" y="1965217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Research</a:t>
              </a:r>
              <a:endParaRPr lang="en-US" sz="2400" b="1" kern="1200" dirty="0"/>
            </a:p>
          </p:txBody>
        </p:sp>
      </p:grpSp>
      <p:sp>
        <p:nvSpPr>
          <p:cNvPr id="6" name="Rectangle 5"/>
          <p:cNvSpPr/>
          <p:nvPr/>
        </p:nvSpPr>
        <p:spPr>
          <a:xfrm>
            <a:off x="3973830" y="3505200"/>
            <a:ext cx="44196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Major Players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Trends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Challenges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Opportunities</a:t>
            </a:r>
            <a:endParaRPr lang="en-US" sz="4000" b="1" dirty="0"/>
          </a:p>
        </p:txBody>
      </p:sp>
      <p:sp>
        <p:nvSpPr>
          <p:cNvPr id="7" name="Rectangle 6"/>
          <p:cNvSpPr/>
          <p:nvPr/>
        </p:nvSpPr>
        <p:spPr>
          <a:xfrm>
            <a:off x="3973830" y="2413337"/>
            <a:ext cx="283558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6000" b="1" dirty="0"/>
              <a:t>Industry</a:t>
            </a:r>
          </a:p>
        </p:txBody>
      </p:sp>
    </p:spTree>
    <p:extLst>
      <p:ext uri="{BB962C8B-B14F-4D97-AF65-F5344CB8AC3E}">
        <p14:creationId xmlns:p14="http://schemas.microsoft.com/office/powerpoint/2010/main" val="188459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38244" y="1676400"/>
            <a:ext cx="2890756" cy="3193478"/>
            <a:chOff x="1" y="1374380"/>
            <a:chExt cx="1061956" cy="1517079"/>
          </a:xfrm>
        </p:grpSpPr>
        <p:sp>
          <p:nvSpPr>
            <p:cNvPr id="3" name="Chevron 2"/>
            <p:cNvSpPr/>
            <p:nvPr/>
          </p:nvSpPr>
          <p:spPr>
            <a:xfrm rot="5400000">
              <a:off x="-227561" y="1601942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hevron 4"/>
            <p:cNvSpPr/>
            <p:nvPr/>
          </p:nvSpPr>
          <p:spPr>
            <a:xfrm>
              <a:off x="2" y="1965217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Research</a:t>
              </a:r>
              <a:endParaRPr lang="en-US" sz="2400" b="1" kern="12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3962400" y="2765306"/>
            <a:ext cx="44196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6000" b="1" dirty="0" smtClean="0"/>
              <a:t>Company</a:t>
            </a:r>
            <a:endParaRPr lang="en-US" sz="6000" b="1" dirty="0"/>
          </a:p>
        </p:txBody>
      </p:sp>
      <p:sp>
        <p:nvSpPr>
          <p:cNvPr id="7" name="Rectangle 6"/>
          <p:cNvSpPr/>
          <p:nvPr/>
        </p:nvSpPr>
        <p:spPr>
          <a:xfrm>
            <a:off x="3962398" y="3770055"/>
            <a:ext cx="44196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Mission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Goals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Key Leaders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Recent News</a:t>
            </a:r>
          </a:p>
        </p:txBody>
      </p:sp>
    </p:spTree>
    <p:extLst>
      <p:ext uri="{BB962C8B-B14F-4D97-AF65-F5344CB8AC3E}">
        <p14:creationId xmlns:p14="http://schemas.microsoft.com/office/powerpoint/2010/main" val="51060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38244" y="1676400"/>
            <a:ext cx="2890756" cy="3193478"/>
            <a:chOff x="1" y="1374380"/>
            <a:chExt cx="1061956" cy="1517079"/>
          </a:xfrm>
        </p:grpSpPr>
        <p:sp>
          <p:nvSpPr>
            <p:cNvPr id="3" name="Chevron 2"/>
            <p:cNvSpPr/>
            <p:nvPr/>
          </p:nvSpPr>
          <p:spPr>
            <a:xfrm rot="5400000">
              <a:off x="-227561" y="1601942"/>
              <a:ext cx="1517079" cy="106195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hevron 4"/>
            <p:cNvSpPr/>
            <p:nvPr/>
          </p:nvSpPr>
          <p:spPr>
            <a:xfrm>
              <a:off x="2" y="1965217"/>
              <a:ext cx="1061955" cy="455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Research</a:t>
              </a:r>
              <a:endParaRPr lang="en-US" sz="2400" b="1" kern="12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3962400" y="2765306"/>
            <a:ext cx="44196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6000" b="1" dirty="0" smtClean="0"/>
              <a:t>Position</a:t>
            </a:r>
            <a:endParaRPr lang="en-US" sz="6000" b="1" dirty="0"/>
          </a:p>
        </p:txBody>
      </p:sp>
      <p:sp>
        <p:nvSpPr>
          <p:cNvPr id="6" name="Rectangle 5"/>
          <p:cNvSpPr/>
          <p:nvPr/>
        </p:nvSpPr>
        <p:spPr>
          <a:xfrm>
            <a:off x="3962398" y="3617655"/>
            <a:ext cx="44196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Qualifications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Responsibilities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Key Goals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 smtClean="0"/>
              <a:t>Reporting Line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5762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2636</TotalTime>
  <Words>166</Words>
  <Application>Microsoft Office PowerPoint</Application>
  <PresentationFormat>On-screen Show (4:3)</PresentationFormat>
  <Paragraphs>72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1_Office Theme</vt:lpstr>
      <vt:lpstr>4-Step Job Search Model*</vt:lpstr>
      <vt:lpstr>What Most Applicants 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Transylvania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4-Step Job Search Model</dc:title>
  <dc:creator>mcronk</dc:creator>
  <cp:lastModifiedBy>Michael Cronk</cp:lastModifiedBy>
  <cp:revision>23</cp:revision>
  <dcterms:created xsi:type="dcterms:W3CDTF">2011-10-27T12:49:00Z</dcterms:created>
  <dcterms:modified xsi:type="dcterms:W3CDTF">2019-10-17T02:41:06Z</dcterms:modified>
</cp:coreProperties>
</file>